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48"/>
  </p:notesMasterIdLst>
  <p:sldIdLst>
    <p:sldId id="268" r:id="rId2"/>
    <p:sldId id="269" r:id="rId3"/>
    <p:sldId id="303" r:id="rId4"/>
    <p:sldId id="274" r:id="rId5"/>
    <p:sldId id="302" r:id="rId6"/>
    <p:sldId id="305" r:id="rId7"/>
    <p:sldId id="307" r:id="rId8"/>
    <p:sldId id="308" r:id="rId9"/>
    <p:sldId id="309" r:id="rId10"/>
    <p:sldId id="311" r:id="rId11"/>
    <p:sldId id="310" r:id="rId12"/>
    <p:sldId id="317" r:id="rId13"/>
    <p:sldId id="314" r:id="rId14"/>
    <p:sldId id="318" r:id="rId15"/>
    <p:sldId id="313" r:id="rId16"/>
    <p:sldId id="319" r:id="rId17"/>
    <p:sldId id="315" r:id="rId18"/>
    <p:sldId id="320" r:id="rId19"/>
    <p:sldId id="316" r:id="rId20"/>
    <p:sldId id="321" r:id="rId21"/>
    <p:sldId id="350" r:id="rId22"/>
    <p:sldId id="351" r:id="rId23"/>
    <p:sldId id="329" r:id="rId24"/>
    <p:sldId id="330" r:id="rId25"/>
    <p:sldId id="331" r:id="rId26"/>
    <p:sldId id="332" r:id="rId27"/>
    <p:sldId id="333" r:id="rId28"/>
    <p:sldId id="334" r:id="rId29"/>
    <p:sldId id="335" r:id="rId30"/>
    <p:sldId id="336" r:id="rId31"/>
    <p:sldId id="337" r:id="rId32"/>
    <p:sldId id="338" r:id="rId33"/>
    <p:sldId id="339" r:id="rId34"/>
    <p:sldId id="340" r:id="rId35"/>
    <p:sldId id="341" r:id="rId36"/>
    <p:sldId id="342" r:id="rId37"/>
    <p:sldId id="343" r:id="rId38"/>
    <p:sldId id="344" r:id="rId39"/>
    <p:sldId id="345" r:id="rId40"/>
    <p:sldId id="346" r:id="rId41"/>
    <p:sldId id="347" r:id="rId42"/>
    <p:sldId id="352" r:id="rId43"/>
    <p:sldId id="355" r:id="rId44"/>
    <p:sldId id="354" r:id="rId45"/>
    <p:sldId id="348" r:id="rId46"/>
    <p:sldId id="349" r:id="rId47"/>
  </p:sldIdLst>
  <p:sldSz cx="9144000" cy="5143500" type="screen16x9"/>
  <p:notesSz cx="6858000" cy="9144000"/>
  <p:embeddedFontLst>
    <p:embeddedFont>
      <p:font typeface="Segoe UI Historic" panose="020B0502040204020203" pitchFamily="34" charset="0"/>
      <p:regular r:id="rId49"/>
    </p:embeddedFont>
    <p:embeddedFont>
      <p:font typeface="Dosis" panose="020B0604020202020204" charset="0"/>
      <p:regular r:id="rId50"/>
      <p:bold r:id="rId51"/>
    </p:embeddedFont>
    <p:embeddedFont>
      <p:font typeface="Playfair Display" panose="020B0604020202020204" charset="0"/>
      <p:regular r:id="rId52"/>
      <p:bold r:id="rId53"/>
      <p:italic r:id="rId54"/>
      <p:boldItalic r:id="rId55"/>
    </p:embeddedFont>
    <p:embeddedFont>
      <p:font typeface="Open Sans Light" panose="020B060402020202020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4E13"/>
    <a:srgbClr val="FFE599"/>
    <a:srgbClr val="40632F"/>
    <a:srgbClr val="738C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20ADE55-248B-4D8E-8B80-04367743BD4F}">
  <a:tblStyle styleId="{820ADE55-248B-4D8E-8B80-04367743BD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8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1ae165360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1ae165360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36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583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1ae165360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1ae165360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547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185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41ae165360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41ae165360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2626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2410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1ae16536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1ae16536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66405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05129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1ae165360_0_8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1ae165360_0_8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9117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9642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1ae165360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1ae165360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47780d4c4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47780d4c44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4043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7846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87678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1ae165360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1ae165360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9825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6994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66359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40221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2877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5152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565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41ae165360_2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41ae165360_2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9677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2818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5007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5375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8290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4105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01228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8070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6763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6040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111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41ae165360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41ae165360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194c6748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194c67483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36657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1ae165360_0_8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1ae165360_0_8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99671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2497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14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314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079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609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838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488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4501525" y="-41250"/>
            <a:ext cx="4704000" cy="52953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4501525" y="16174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54710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5"/>
          <p:cNvSpPr/>
          <p:nvPr/>
        </p:nvSpPr>
        <p:spPr>
          <a:xfrm>
            <a:off x="-35625" y="0"/>
            <a:ext cx="1439100" cy="51435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5378800" y="2913900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2">
  <p:cSld name="SECTION_HEADER_3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/>
          <p:nvPr/>
        </p:nvSpPr>
        <p:spPr>
          <a:xfrm>
            <a:off x="-99050" y="-75900"/>
            <a:ext cx="2067300" cy="52953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2748525" y="268425"/>
            <a:ext cx="606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None/>
              <a:defRPr sz="24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body" idx="1"/>
          </p:nvPr>
        </p:nvSpPr>
        <p:spPr>
          <a:xfrm>
            <a:off x="2748525" y="2037025"/>
            <a:ext cx="2988300" cy="356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body" idx="2"/>
          </p:nvPr>
        </p:nvSpPr>
        <p:spPr>
          <a:xfrm>
            <a:off x="5632058" y="2037025"/>
            <a:ext cx="2988300" cy="356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>
  <p:cSld name="SECTION_HEADER_1_1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subTitle" idx="1"/>
          </p:nvPr>
        </p:nvSpPr>
        <p:spPr>
          <a:xfrm>
            <a:off x="2902401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3078047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ubTitle" idx="2"/>
          </p:nvPr>
        </p:nvSpPr>
        <p:spPr>
          <a:xfrm>
            <a:off x="5941925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title" idx="3"/>
          </p:nvPr>
        </p:nvSpPr>
        <p:spPr>
          <a:xfrm>
            <a:off x="6117574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title" idx="4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 2">
  <p:cSld name="SECTION_HEADER_1_1_1_2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/>
        </p:nvSpPr>
        <p:spPr>
          <a:xfrm>
            <a:off x="0" y="1671725"/>
            <a:ext cx="7206600" cy="3025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1"/>
          </p:nvPr>
        </p:nvSpPr>
        <p:spPr>
          <a:xfrm>
            <a:off x="857200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title" idx="2"/>
          </p:nvPr>
        </p:nvSpPr>
        <p:spPr>
          <a:xfrm>
            <a:off x="914520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3"/>
          </p:nvPr>
        </p:nvSpPr>
        <p:spPr>
          <a:xfrm>
            <a:off x="2886525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title" idx="4"/>
          </p:nvPr>
        </p:nvSpPr>
        <p:spPr>
          <a:xfrm>
            <a:off x="2943816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5"/>
          </p:nvPr>
        </p:nvSpPr>
        <p:spPr>
          <a:xfrm>
            <a:off x="4915813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title" idx="6"/>
          </p:nvPr>
        </p:nvSpPr>
        <p:spPr>
          <a:xfrm>
            <a:off x="4973111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SECTION_HEADER_1_1_1_2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SECTION_HEADER_2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/>
        </p:nvSpPr>
        <p:spPr>
          <a:xfrm>
            <a:off x="-73600" y="2611000"/>
            <a:ext cx="9293700" cy="26082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4387225" y="2225073"/>
            <a:ext cx="34164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None/>
              <a:defRPr sz="3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431359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4800"/>
              <a:buNone/>
              <a:defRPr sz="4800">
                <a:solidFill>
                  <a:srgbClr val="274E1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5378800" y="3277755"/>
            <a:ext cx="242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 2">
  <p:cSld name="SECTION_HEADER_1_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3127369" y="2867070"/>
            <a:ext cx="12342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9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2"/>
          </p:nvPr>
        </p:nvSpPr>
        <p:spPr>
          <a:xfrm>
            <a:off x="4509727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3"/>
          </p:nvPr>
        </p:nvSpPr>
        <p:spPr>
          <a:xfrm>
            <a:off x="5891785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4"/>
          </p:nvPr>
        </p:nvSpPr>
        <p:spPr>
          <a:xfrm>
            <a:off x="7273843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5"/>
          </p:nvPr>
        </p:nvSpPr>
        <p:spPr>
          <a:xfrm>
            <a:off x="3108539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 idx="6"/>
          </p:nvPr>
        </p:nvSpPr>
        <p:spPr>
          <a:xfrm>
            <a:off x="4490697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7"/>
          </p:nvPr>
        </p:nvSpPr>
        <p:spPr>
          <a:xfrm>
            <a:off x="5872856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8"/>
          </p:nvPr>
        </p:nvSpPr>
        <p:spPr>
          <a:xfrm>
            <a:off x="7255014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HEADER_1_1_1_3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>
            <a:spLocks noGrp="1"/>
          </p:cNvSpPr>
          <p:nvPr>
            <p:ph type="subTitle" idx="1"/>
          </p:nvPr>
        </p:nvSpPr>
        <p:spPr>
          <a:xfrm>
            <a:off x="5972400" y="1885950"/>
            <a:ext cx="2288400" cy="17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SECTION_HEADER_3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501525" y="-75900"/>
            <a:ext cx="4704000" cy="52953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4501525" y="1620092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466431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5378800" y="2950079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SECTION_HEADER_2_2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/>
          <p:nvPr/>
        </p:nvSpPr>
        <p:spPr>
          <a:xfrm>
            <a:off x="808525" y="846450"/>
            <a:ext cx="3784500" cy="34506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4501525" y="16174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None/>
              <a:defRPr sz="3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54710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4800"/>
              <a:buNone/>
              <a:defRPr sz="4800">
                <a:solidFill>
                  <a:srgbClr val="274E1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22"/>
          <p:cNvSpPr txBox="1">
            <a:spLocks noGrp="1"/>
          </p:cNvSpPr>
          <p:nvPr>
            <p:ph type="subTitle" idx="1"/>
          </p:nvPr>
        </p:nvSpPr>
        <p:spPr>
          <a:xfrm>
            <a:off x="5378800" y="2913900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57" r:id="rId3"/>
    <p:sldLayoutId id="2147483658" r:id="rId4"/>
    <p:sldLayoutId id="2147483659" r:id="rId5"/>
    <p:sldLayoutId id="2147483660" r:id="rId6"/>
    <p:sldLayoutId id="2147483664" r:id="rId7"/>
    <p:sldLayoutId id="2147483667" r:id="rId8"/>
    <p:sldLayoutId id="2147483668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 txBox="1">
            <a:spLocks noGrp="1"/>
          </p:cNvSpPr>
          <p:nvPr>
            <p:ph type="title"/>
          </p:nvPr>
        </p:nvSpPr>
        <p:spPr>
          <a:xfrm>
            <a:off x="5368167" y="2451823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Requirement</a:t>
            </a:r>
            <a:br>
              <a:rPr lang="en-US"/>
            </a:br>
            <a:r>
              <a:rPr lang="en-US"/>
              <a:t>Specification</a:t>
            </a:r>
            <a:endParaRPr/>
          </a:p>
        </p:txBody>
      </p:sp>
      <p:pic>
        <p:nvPicPr>
          <p:cNvPr id="455" name="Google Shape;4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624" y="893925"/>
            <a:ext cx="4744971" cy="31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1"/>
          <p:cNvSpPr txBox="1">
            <a:spLocks noGrp="1"/>
          </p:cNvSpPr>
          <p:nvPr>
            <p:ph type="title" idx="2"/>
          </p:nvPr>
        </p:nvSpPr>
        <p:spPr>
          <a:xfrm>
            <a:off x="3753385" y="146258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868003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352736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/>
          <p:nvPr/>
        </p:nvSpPr>
        <p:spPr>
          <a:xfrm>
            <a:off x="-99225" y="1419450"/>
            <a:ext cx="9381900" cy="26679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2"/>
          <p:cNvSpPr/>
          <p:nvPr/>
        </p:nvSpPr>
        <p:spPr>
          <a:xfrm rot="5400000">
            <a:off x="1697877" y="4023748"/>
            <a:ext cx="1783500" cy="456003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2"/>
          <p:cNvSpPr txBox="1">
            <a:spLocks noGrp="1"/>
          </p:cNvSpPr>
          <p:nvPr>
            <p:ph type="title"/>
          </p:nvPr>
        </p:nvSpPr>
        <p:spPr>
          <a:xfrm>
            <a:off x="3356700" y="496710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Usability</a:t>
            </a:r>
            <a:endParaRPr sz="1800"/>
          </a:p>
        </p:txBody>
      </p:sp>
      <p:sp>
        <p:nvSpPr>
          <p:cNvPr id="467" name="Google Shape;467;p42"/>
          <p:cNvSpPr/>
          <p:nvPr/>
        </p:nvSpPr>
        <p:spPr>
          <a:xfrm>
            <a:off x="8091376" y="892455"/>
            <a:ext cx="1115623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2"/>
          <p:cNvSpPr txBox="1">
            <a:spLocks noGrp="1"/>
          </p:cNvSpPr>
          <p:nvPr>
            <p:ph type="title" idx="5"/>
          </p:nvPr>
        </p:nvSpPr>
        <p:spPr>
          <a:xfrm>
            <a:off x="3205520" y="1888093"/>
            <a:ext cx="5672665" cy="17834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application has a stylish, vintage interface with the ocean blue main color</a:t>
            </a:r>
            <a:b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/>
            </a:r>
            <a:b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system has a friendly and good-looking GUI</a:t>
            </a:r>
            <a:b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/>
            </a:r>
            <a:b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interface of main functions is inherited and developed from previous successful systems such as Facebook, Instagram, ... </a:t>
            </a:r>
            <a:endParaRPr sz="1400" b="0">
              <a:solidFill>
                <a:srgbClr val="FFFFF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5122" name="Picture 2" descr="100,000+ Best Fashion Model Photos · Free to Download · Pexels Stock Photos">
            <a:extLst>
              <a:ext uri="{FF2B5EF4-FFF2-40B4-BE49-F238E27FC236}">
                <a16:creationId xmlns:a16="http://schemas.microsoft.com/office/drawing/2014/main" id="{F23E1331-88F1-4D21-AD7F-72CBFFBA9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4" t="-327" r="14130"/>
          <a:stretch/>
        </p:blipFill>
        <p:spPr bwMode="auto">
          <a:xfrm>
            <a:off x="-33827" y="-16831"/>
            <a:ext cx="2654979" cy="516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30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85902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7"/>
          <p:cNvSpPr txBox="1">
            <a:spLocks noGrp="1"/>
          </p:cNvSpPr>
          <p:nvPr>
            <p:ph type="title"/>
          </p:nvPr>
        </p:nvSpPr>
        <p:spPr>
          <a:xfrm>
            <a:off x="3292070" y="427839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Reliability</a:t>
            </a:r>
            <a:endParaRPr sz="20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575" name="Google Shape;575;p47"/>
          <p:cNvSpPr/>
          <p:nvPr/>
        </p:nvSpPr>
        <p:spPr>
          <a:xfrm>
            <a:off x="1129954" y="1046936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76" name="Google Shape;576;p47"/>
          <p:cNvSpPr/>
          <p:nvPr/>
        </p:nvSpPr>
        <p:spPr>
          <a:xfrm>
            <a:off x="1129954" y="2178835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7"/>
          <p:cNvSpPr/>
          <p:nvPr/>
        </p:nvSpPr>
        <p:spPr>
          <a:xfrm>
            <a:off x="1150929" y="3273798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7"/>
          <p:cNvSpPr txBox="1">
            <a:spLocks noGrp="1"/>
          </p:cNvSpPr>
          <p:nvPr>
            <p:ph type="subTitle" idx="1"/>
          </p:nvPr>
        </p:nvSpPr>
        <p:spPr>
          <a:xfrm>
            <a:off x="2222254" y="1046936"/>
            <a:ext cx="3943691" cy="867000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>
                <a:solidFill>
                  <a:srgbClr val="274E13"/>
                </a:solidFill>
              </a:rPr>
              <a:t>The system complies with business rules</a:t>
            </a:r>
          </a:p>
        </p:txBody>
      </p:sp>
      <p:sp>
        <p:nvSpPr>
          <p:cNvPr id="579" name="Google Shape;579;p47"/>
          <p:cNvSpPr txBox="1">
            <a:spLocks noGrp="1"/>
          </p:cNvSpPr>
          <p:nvPr>
            <p:ph type="title" idx="4294967295"/>
          </p:nvPr>
        </p:nvSpPr>
        <p:spPr>
          <a:xfrm>
            <a:off x="1254013" y="1889649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GUEST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0" name="Google Shape;580;p47"/>
          <p:cNvSpPr txBox="1">
            <a:spLocks noGrp="1"/>
          </p:cNvSpPr>
          <p:nvPr>
            <p:ph type="title" idx="4294967295"/>
          </p:nvPr>
        </p:nvSpPr>
        <p:spPr>
          <a:xfrm>
            <a:off x="1251074" y="2178835"/>
            <a:ext cx="831600" cy="811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</a:rPr>
              <a:t>2</a:t>
            </a:r>
            <a:br>
              <a:rPr lang="en-US" sz="4000">
                <a:solidFill>
                  <a:srgbClr val="FFFFFF"/>
                </a:solidFill>
              </a:rPr>
            </a:br>
            <a:endParaRPr sz="4000">
              <a:solidFill>
                <a:srgbClr val="FFFFFF"/>
              </a:solidFill>
            </a:endParaRPr>
          </a:p>
        </p:txBody>
      </p:sp>
      <p:sp>
        <p:nvSpPr>
          <p:cNvPr id="581" name="Google Shape;581;p47"/>
          <p:cNvSpPr txBox="1">
            <a:spLocks noGrp="1"/>
          </p:cNvSpPr>
          <p:nvPr>
            <p:ph type="title" idx="4294967295"/>
          </p:nvPr>
        </p:nvSpPr>
        <p:spPr>
          <a:xfrm>
            <a:off x="1272527" y="3310734"/>
            <a:ext cx="831600" cy="6607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</a:rPr>
              <a:t>3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582" name="Google Shape;582;p47"/>
          <p:cNvSpPr/>
          <p:nvPr/>
        </p:nvSpPr>
        <p:spPr>
          <a:xfrm>
            <a:off x="7464056" y="884065"/>
            <a:ext cx="1743094" cy="5411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578;p47">
            <a:extLst>
              <a:ext uri="{FF2B5EF4-FFF2-40B4-BE49-F238E27FC236}">
                <a16:creationId xmlns:a16="http://schemas.microsoft.com/office/drawing/2014/main" id="{BB606C5C-B1F9-4BBB-8043-679F0471447E}"/>
              </a:ext>
            </a:extLst>
          </p:cNvPr>
          <p:cNvSpPr txBox="1">
            <a:spLocks/>
          </p:cNvSpPr>
          <p:nvPr/>
        </p:nvSpPr>
        <p:spPr>
          <a:xfrm>
            <a:off x="2222254" y="2168433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endParaRPr lang="en-US" sz="1400"/>
          </a:p>
        </p:txBody>
      </p:sp>
      <p:sp>
        <p:nvSpPr>
          <p:cNvPr id="89" name="Google Shape;578;p47">
            <a:extLst>
              <a:ext uri="{FF2B5EF4-FFF2-40B4-BE49-F238E27FC236}">
                <a16:creationId xmlns:a16="http://schemas.microsoft.com/office/drawing/2014/main" id="{C7E612C7-218F-46FE-8F15-B3233EDF37BE}"/>
              </a:ext>
            </a:extLst>
          </p:cNvPr>
          <p:cNvSpPr txBox="1">
            <a:spLocks/>
          </p:cNvSpPr>
          <p:nvPr/>
        </p:nvSpPr>
        <p:spPr>
          <a:xfrm>
            <a:off x="2222254" y="3273798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endParaRPr lang="en-US" sz="1200"/>
          </a:p>
        </p:txBody>
      </p:sp>
      <p:pic>
        <p:nvPicPr>
          <p:cNvPr id="6146" name="Picture 2" descr="Không có mô tả.">
            <a:extLst>
              <a:ext uri="{FF2B5EF4-FFF2-40B4-BE49-F238E27FC236}">
                <a16:creationId xmlns:a16="http://schemas.microsoft.com/office/drawing/2014/main" id="{D85D2A3D-D8DB-413E-B60D-CE2A207B69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7" t="29922" r="8449" b="6149"/>
          <a:stretch/>
        </p:blipFill>
        <p:spPr bwMode="auto">
          <a:xfrm>
            <a:off x="7666418" y="3982159"/>
            <a:ext cx="1412952" cy="109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Google Shape;581;p47">
            <a:extLst>
              <a:ext uri="{FF2B5EF4-FFF2-40B4-BE49-F238E27FC236}">
                <a16:creationId xmlns:a16="http://schemas.microsoft.com/office/drawing/2014/main" id="{3154809E-F68A-49B9-996F-1A8F3E8057F8}"/>
              </a:ext>
            </a:extLst>
          </p:cNvPr>
          <p:cNvSpPr txBox="1">
            <a:spLocks/>
          </p:cNvSpPr>
          <p:nvPr/>
        </p:nvSpPr>
        <p:spPr>
          <a:xfrm>
            <a:off x="1272527" y="1068463"/>
            <a:ext cx="831600" cy="660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31A41C-6613-4D39-9F88-3D816B26C1F2}"/>
              </a:ext>
            </a:extLst>
          </p:cNvPr>
          <p:cNvSpPr txBox="1"/>
          <p:nvPr/>
        </p:nvSpPr>
        <p:spPr>
          <a:xfrm>
            <a:off x="2222255" y="2350725"/>
            <a:ext cx="3678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Aft>
                <a:spcPts val="1600"/>
              </a:spcAft>
            </a:pPr>
            <a:r>
              <a:rPr lang="en-US" sz="1400">
                <a:solidFill>
                  <a:srgbClr val="40632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The application is guaranteed to run smoothly, without errors, stable and safe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C30585-C032-4B87-B792-991A53BCFC43}"/>
              </a:ext>
            </a:extLst>
          </p:cNvPr>
          <p:cNvSpPr txBox="1"/>
          <p:nvPr/>
        </p:nvSpPr>
        <p:spPr>
          <a:xfrm>
            <a:off x="2243229" y="3357900"/>
            <a:ext cx="39227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Aft>
                <a:spcPts val="1600"/>
              </a:spcAft>
            </a:pPr>
            <a:r>
              <a:rPr lang="en-US" sz="1400">
                <a:solidFill>
                  <a:srgbClr val="40632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The display of personal information such as email, phone number, measurements, ... will be private</a:t>
            </a:r>
          </a:p>
        </p:txBody>
      </p:sp>
    </p:spTree>
    <p:extLst>
      <p:ext uri="{BB962C8B-B14F-4D97-AF65-F5344CB8AC3E}">
        <p14:creationId xmlns:p14="http://schemas.microsoft.com/office/powerpoint/2010/main" val="1510665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04977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/>
          <p:nvPr/>
        </p:nvSpPr>
        <p:spPr>
          <a:xfrm>
            <a:off x="1722424" y="1565791"/>
            <a:ext cx="7421576" cy="3644034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5"/>
          <p:cNvSpPr txBox="1">
            <a:spLocks noGrp="1"/>
          </p:cNvSpPr>
          <p:nvPr>
            <p:ph type="title" idx="4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GUIDING PRINCIPLES</a:t>
            </a:r>
            <a:endParaRPr/>
          </a:p>
        </p:txBody>
      </p:sp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2857625" y="2489426"/>
            <a:ext cx="5573994" cy="8904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Two functions (Message and Notification) are real-time updates. When a new message or notification appears, users will receive it immediately</a:t>
            </a:r>
            <a:endParaRPr sz="1600" b="0">
              <a:solidFill>
                <a:srgbClr val="FFFFF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269" name="Google Shape;269;p35"/>
          <p:cNvPicPr preferRelativeResize="0"/>
          <p:nvPr/>
        </p:nvPicPr>
        <p:blipFill rotWithShape="1">
          <a:blip r:embed="rId3">
            <a:alphaModFix/>
          </a:blip>
          <a:srcRect t="21728" b="19212"/>
          <a:stretch/>
        </p:blipFill>
        <p:spPr>
          <a:xfrm>
            <a:off x="0" y="297325"/>
            <a:ext cx="4359349" cy="161653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/>
          <p:nvPr/>
        </p:nvSpPr>
        <p:spPr>
          <a:xfrm>
            <a:off x="7213325" y="871575"/>
            <a:ext cx="19938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66;p35">
            <a:extLst>
              <a:ext uri="{FF2B5EF4-FFF2-40B4-BE49-F238E27FC236}">
                <a16:creationId xmlns:a16="http://schemas.microsoft.com/office/drawing/2014/main" id="{BE83F63C-CD2E-43DE-B4C7-0DC498D91C45}"/>
              </a:ext>
            </a:extLst>
          </p:cNvPr>
          <p:cNvSpPr txBox="1">
            <a:spLocks/>
          </p:cNvSpPr>
          <p:nvPr/>
        </p:nvSpPr>
        <p:spPr>
          <a:xfrm>
            <a:off x="2857625" y="3667686"/>
            <a:ext cx="4327310" cy="890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/>
            <a:r>
              <a:rPr lang="en-US" sz="16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system allows 10000 users at a time</a:t>
            </a:r>
          </a:p>
        </p:txBody>
      </p:sp>
    </p:spTree>
    <p:extLst>
      <p:ext uri="{BB962C8B-B14F-4D97-AF65-F5344CB8AC3E}">
        <p14:creationId xmlns:p14="http://schemas.microsoft.com/office/powerpoint/2010/main" val="2739033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60709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/>
          <p:nvPr/>
        </p:nvSpPr>
        <p:spPr>
          <a:xfrm>
            <a:off x="1" y="0"/>
            <a:ext cx="2856844" cy="501023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9"/>
          <p:cNvSpPr txBox="1">
            <a:spLocks noGrp="1"/>
          </p:cNvSpPr>
          <p:nvPr>
            <p:ph type="title"/>
          </p:nvPr>
        </p:nvSpPr>
        <p:spPr>
          <a:xfrm>
            <a:off x="3217657" y="520980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Security</a:t>
            </a:r>
            <a:endParaRPr sz="1400"/>
          </a:p>
        </p:txBody>
      </p:sp>
      <p:sp>
        <p:nvSpPr>
          <p:cNvPr id="376" name="Google Shape;376;p39"/>
          <p:cNvSpPr/>
          <p:nvPr/>
        </p:nvSpPr>
        <p:spPr>
          <a:xfrm>
            <a:off x="8165804" y="873641"/>
            <a:ext cx="1041095" cy="5653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7" name="Google Shape;377;p39"/>
          <p:cNvPicPr preferRelativeResize="0"/>
          <p:nvPr/>
        </p:nvPicPr>
        <p:blipFill rotWithShape="1">
          <a:blip r:embed="rId3">
            <a:alphaModFix/>
          </a:blip>
          <a:srcRect l="16069" r="32242"/>
          <a:stretch/>
        </p:blipFill>
        <p:spPr>
          <a:xfrm>
            <a:off x="332741" y="960177"/>
            <a:ext cx="2192144" cy="31722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3" name="Google Shape;383;p39"/>
          <p:cNvCxnSpPr>
            <a:cxnSpLocks/>
          </p:cNvCxnSpPr>
          <p:nvPr/>
        </p:nvCxnSpPr>
        <p:spPr>
          <a:xfrm>
            <a:off x="5950918" y="1701209"/>
            <a:ext cx="0" cy="242566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383;p39">
            <a:extLst>
              <a:ext uri="{FF2B5EF4-FFF2-40B4-BE49-F238E27FC236}">
                <a16:creationId xmlns:a16="http://schemas.microsoft.com/office/drawing/2014/main" id="{31DB5EA5-F49F-4E55-B345-3E38A6DE0B84}"/>
              </a:ext>
            </a:extLst>
          </p:cNvPr>
          <p:cNvCxnSpPr>
            <a:cxnSpLocks/>
          </p:cNvCxnSpPr>
          <p:nvPr/>
        </p:nvCxnSpPr>
        <p:spPr>
          <a:xfrm>
            <a:off x="3718272" y="2944585"/>
            <a:ext cx="4532593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62BF6B4-ACEA-479C-917B-CA45288FFD3D}"/>
              </a:ext>
            </a:extLst>
          </p:cNvPr>
          <p:cNvSpPr txBox="1"/>
          <p:nvPr/>
        </p:nvSpPr>
        <p:spPr>
          <a:xfrm>
            <a:off x="3718272" y="1621164"/>
            <a:ext cx="22326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Each email, phone number is only validated for one account. Users can use a Google account to log in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DA59E7A-1A17-4B2A-A7DF-C903F739193A}"/>
              </a:ext>
            </a:extLst>
          </p:cNvPr>
          <p:cNvSpPr txBox="1"/>
          <p:nvPr/>
        </p:nvSpPr>
        <p:spPr>
          <a:xfrm>
            <a:off x="6111307" y="1614139"/>
            <a:ext cx="22326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Segoe UI Historic" panose="020B0502040204020203" pitchFamily="34" charset="0"/>
              </a:rPr>
              <a:t>- The system must use HTTPS to encrypt the information transferred between clients and servers.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0C08E2-1934-4054-A0EB-610B25591DDF}"/>
              </a:ext>
            </a:extLst>
          </p:cNvPr>
          <p:cNvSpPr txBox="1"/>
          <p:nvPr/>
        </p:nvSpPr>
        <p:spPr>
          <a:xfrm>
            <a:off x="3718272" y="3172768"/>
            <a:ext cx="22326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Use the JWT Bearer Token to authenticate users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C8C4B90-0F53-48D8-AC00-A79D9D519FA5}"/>
              </a:ext>
            </a:extLst>
          </p:cNvPr>
          <p:cNvSpPr txBox="1"/>
          <p:nvPr/>
        </p:nvSpPr>
        <p:spPr>
          <a:xfrm>
            <a:off x="6111307" y="3172768"/>
            <a:ext cx="22326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Before uploading a file to the system, the file will be verified for the correct file format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253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83875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/>
          <p:nvPr/>
        </p:nvSpPr>
        <p:spPr>
          <a:xfrm>
            <a:off x="-99225" y="1419450"/>
            <a:ext cx="9381900" cy="26679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3" name="Google Shape;463;p42"/>
          <p:cNvPicPr preferRelativeResize="0"/>
          <p:nvPr/>
        </p:nvPicPr>
        <p:blipFill rotWithShape="1">
          <a:blip r:embed="rId3">
            <a:alphaModFix/>
          </a:blip>
          <a:srcRect l="22227"/>
          <a:stretch/>
        </p:blipFill>
        <p:spPr>
          <a:xfrm>
            <a:off x="-4" y="0"/>
            <a:ext cx="266712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2"/>
          <p:cNvSpPr/>
          <p:nvPr/>
        </p:nvSpPr>
        <p:spPr>
          <a:xfrm rot="5400000">
            <a:off x="1749025" y="3972600"/>
            <a:ext cx="1783500" cy="5583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2"/>
          <p:cNvSpPr txBox="1">
            <a:spLocks noGrp="1"/>
          </p:cNvSpPr>
          <p:nvPr>
            <p:ph type="title"/>
          </p:nvPr>
        </p:nvSpPr>
        <p:spPr>
          <a:xfrm>
            <a:off x="3356700" y="521152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Software Requirement Specification</a:t>
            </a:r>
            <a:endParaRPr sz="1600"/>
          </a:p>
        </p:txBody>
      </p:sp>
      <p:sp>
        <p:nvSpPr>
          <p:cNvPr id="467" name="Google Shape;467;p42"/>
          <p:cNvSpPr/>
          <p:nvPr/>
        </p:nvSpPr>
        <p:spPr>
          <a:xfrm>
            <a:off x="5677786" y="892455"/>
            <a:ext cx="3529214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2"/>
          <p:cNvSpPr txBox="1">
            <a:spLocks noGrp="1"/>
          </p:cNvSpPr>
          <p:nvPr>
            <p:ph type="title" idx="5"/>
          </p:nvPr>
        </p:nvSpPr>
        <p:spPr>
          <a:xfrm>
            <a:off x="3056665" y="2504696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Software requirement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specification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2" name="Google Shape;472;p42"/>
          <p:cNvSpPr txBox="1">
            <a:spLocks noGrp="1"/>
          </p:cNvSpPr>
          <p:nvPr>
            <p:ph type="title" idx="6"/>
          </p:nvPr>
        </p:nvSpPr>
        <p:spPr>
          <a:xfrm>
            <a:off x="4490697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Functional requirement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3" name="Google Shape;473;p42"/>
          <p:cNvSpPr txBox="1">
            <a:spLocks noGrp="1"/>
          </p:cNvSpPr>
          <p:nvPr>
            <p:ph type="title" idx="7"/>
          </p:nvPr>
        </p:nvSpPr>
        <p:spPr>
          <a:xfrm>
            <a:off x="5795693" y="2588581"/>
            <a:ext cx="1484874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Non-functional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requirement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4" name="Google Shape;474;p42"/>
          <p:cNvSpPr txBox="1">
            <a:spLocks noGrp="1"/>
          </p:cNvSpPr>
          <p:nvPr>
            <p:ph type="title" idx="8"/>
          </p:nvPr>
        </p:nvSpPr>
        <p:spPr>
          <a:xfrm>
            <a:off x="7255014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Entity diagram</a:t>
            </a:r>
            <a:endParaRPr sz="1400">
              <a:solidFill>
                <a:srgbClr val="FFFFFF"/>
              </a:solidFill>
            </a:endParaRPr>
          </a:p>
        </p:txBody>
      </p:sp>
      <p:grpSp>
        <p:nvGrpSpPr>
          <p:cNvPr id="475" name="Google Shape;475;p42"/>
          <p:cNvGrpSpPr/>
          <p:nvPr/>
        </p:nvGrpSpPr>
        <p:grpSpPr>
          <a:xfrm>
            <a:off x="3537051" y="2075054"/>
            <a:ext cx="414830" cy="303973"/>
            <a:chOff x="6201225" y="3243875"/>
            <a:chExt cx="891725" cy="653425"/>
          </a:xfrm>
        </p:grpSpPr>
        <p:sp>
          <p:nvSpPr>
            <p:cNvPr id="476" name="Google Shape;476;p42"/>
            <p:cNvSpPr/>
            <p:nvPr/>
          </p:nvSpPr>
          <p:spPr>
            <a:xfrm>
              <a:off x="6201225" y="3243875"/>
              <a:ext cx="668375" cy="653425"/>
            </a:xfrm>
            <a:custGeom>
              <a:avLst/>
              <a:gdLst/>
              <a:ahLst/>
              <a:cxnLst/>
              <a:rect l="l" t="t" r="r" b="b"/>
              <a:pathLst>
                <a:path w="26735" h="26137" extrusionOk="0">
                  <a:moveTo>
                    <a:pt x="2980" y="8266"/>
                  </a:moveTo>
                  <a:lnTo>
                    <a:pt x="2980" y="13107"/>
                  </a:lnTo>
                  <a:lnTo>
                    <a:pt x="1751" y="13107"/>
                  </a:lnTo>
                  <a:cubicBezTo>
                    <a:pt x="1401" y="13107"/>
                    <a:pt x="1118" y="12823"/>
                    <a:pt x="1118" y="12474"/>
                  </a:cubicBezTo>
                  <a:lnTo>
                    <a:pt x="1118" y="8899"/>
                  </a:lnTo>
                  <a:cubicBezTo>
                    <a:pt x="1118" y="8549"/>
                    <a:pt x="1401" y="8266"/>
                    <a:pt x="1751" y="8266"/>
                  </a:cubicBezTo>
                  <a:close/>
                  <a:moveTo>
                    <a:pt x="24984" y="1118"/>
                  </a:moveTo>
                  <a:cubicBezTo>
                    <a:pt x="25333" y="1119"/>
                    <a:pt x="25617" y="1402"/>
                    <a:pt x="25617" y="1752"/>
                  </a:cubicBezTo>
                  <a:lnTo>
                    <a:pt x="25617" y="19622"/>
                  </a:lnTo>
                  <a:cubicBezTo>
                    <a:pt x="25617" y="19972"/>
                    <a:pt x="25333" y="20255"/>
                    <a:pt x="24984" y="20255"/>
                  </a:cubicBezTo>
                  <a:lnTo>
                    <a:pt x="23196" y="20255"/>
                  </a:lnTo>
                  <a:cubicBezTo>
                    <a:pt x="22847" y="20255"/>
                    <a:pt x="22564" y="19972"/>
                    <a:pt x="22564" y="19622"/>
                  </a:cubicBezTo>
                  <a:lnTo>
                    <a:pt x="22564" y="6516"/>
                  </a:lnTo>
                  <a:cubicBezTo>
                    <a:pt x="22558" y="6212"/>
                    <a:pt x="22310" y="5968"/>
                    <a:pt x="22004" y="5968"/>
                  </a:cubicBezTo>
                  <a:cubicBezTo>
                    <a:pt x="21700" y="5968"/>
                    <a:pt x="21452" y="6212"/>
                    <a:pt x="21446" y="6516"/>
                  </a:cubicBezTo>
                  <a:lnTo>
                    <a:pt x="21446" y="18723"/>
                  </a:lnTo>
                  <a:cubicBezTo>
                    <a:pt x="19247" y="17679"/>
                    <a:pt x="12838" y="14911"/>
                    <a:pt x="4659" y="13835"/>
                  </a:cubicBezTo>
                  <a:cubicBezTo>
                    <a:pt x="4338" y="13792"/>
                    <a:pt x="4097" y="13521"/>
                    <a:pt x="4097" y="13206"/>
                  </a:cubicBezTo>
                  <a:lnTo>
                    <a:pt x="4097" y="8167"/>
                  </a:lnTo>
                  <a:cubicBezTo>
                    <a:pt x="4097" y="7851"/>
                    <a:pt x="4338" y="7581"/>
                    <a:pt x="4659" y="7538"/>
                  </a:cubicBezTo>
                  <a:cubicBezTo>
                    <a:pt x="12838" y="6462"/>
                    <a:pt x="19247" y="3694"/>
                    <a:pt x="21446" y="2650"/>
                  </a:cubicBezTo>
                  <a:lnTo>
                    <a:pt x="21446" y="4135"/>
                  </a:lnTo>
                  <a:cubicBezTo>
                    <a:pt x="21452" y="4439"/>
                    <a:pt x="21700" y="4683"/>
                    <a:pt x="22004" y="4683"/>
                  </a:cubicBezTo>
                  <a:cubicBezTo>
                    <a:pt x="22310" y="4683"/>
                    <a:pt x="22558" y="4439"/>
                    <a:pt x="22564" y="4135"/>
                  </a:cubicBezTo>
                  <a:lnTo>
                    <a:pt x="22564" y="1752"/>
                  </a:lnTo>
                  <a:cubicBezTo>
                    <a:pt x="22564" y="1402"/>
                    <a:pt x="22847" y="1119"/>
                    <a:pt x="23196" y="1118"/>
                  </a:cubicBezTo>
                  <a:close/>
                  <a:moveTo>
                    <a:pt x="5989" y="15157"/>
                  </a:moveTo>
                  <a:lnTo>
                    <a:pt x="5989" y="15157"/>
                  </a:lnTo>
                  <a:cubicBezTo>
                    <a:pt x="7089" y="15333"/>
                    <a:pt x="8149" y="15538"/>
                    <a:pt x="9167" y="15763"/>
                  </a:cubicBezTo>
                  <a:lnTo>
                    <a:pt x="11740" y="25021"/>
                  </a:lnTo>
                  <a:lnTo>
                    <a:pt x="9210" y="25021"/>
                  </a:lnTo>
                  <a:cubicBezTo>
                    <a:pt x="8926" y="25019"/>
                    <a:pt x="8676" y="24830"/>
                    <a:pt x="8600" y="24557"/>
                  </a:cubicBezTo>
                  <a:lnTo>
                    <a:pt x="5989" y="15157"/>
                  </a:lnTo>
                  <a:close/>
                  <a:moveTo>
                    <a:pt x="23196" y="0"/>
                  </a:moveTo>
                  <a:cubicBezTo>
                    <a:pt x="22369" y="2"/>
                    <a:pt x="21656" y="580"/>
                    <a:pt x="21484" y="1390"/>
                  </a:cubicBezTo>
                  <a:cubicBezTo>
                    <a:pt x="20112" y="2076"/>
                    <a:pt x="13379" y="5265"/>
                    <a:pt x="4514" y="6432"/>
                  </a:cubicBezTo>
                  <a:cubicBezTo>
                    <a:pt x="4030" y="6495"/>
                    <a:pt x="3596" y="6755"/>
                    <a:pt x="3312" y="7150"/>
                  </a:cubicBezTo>
                  <a:lnTo>
                    <a:pt x="1751" y="7150"/>
                  </a:lnTo>
                  <a:cubicBezTo>
                    <a:pt x="785" y="7150"/>
                    <a:pt x="2" y="7933"/>
                    <a:pt x="1" y="8899"/>
                  </a:cubicBezTo>
                  <a:lnTo>
                    <a:pt x="1" y="12474"/>
                  </a:lnTo>
                  <a:cubicBezTo>
                    <a:pt x="2" y="13439"/>
                    <a:pt x="785" y="14223"/>
                    <a:pt x="1751" y="14224"/>
                  </a:cubicBezTo>
                  <a:lnTo>
                    <a:pt x="3312" y="14224"/>
                  </a:lnTo>
                  <a:cubicBezTo>
                    <a:pt x="3596" y="14618"/>
                    <a:pt x="4030" y="14877"/>
                    <a:pt x="4514" y="14941"/>
                  </a:cubicBezTo>
                  <a:cubicBezTo>
                    <a:pt x="4602" y="14953"/>
                    <a:pt x="4690" y="14966"/>
                    <a:pt x="4779" y="14978"/>
                  </a:cubicBezTo>
                  <a:lnTo>
                    <a:pt x="7524" y="24856"/>
                  </a:lnTo>
                  <a:cubicBezTo>
                    <a:pt x="7735" y="25612"/>
                    <a:pt x="8424" y="26136"/>
                    <a:pt x="9210" y="26137"/>
                  </a:cubicBezTo>
                  <a:lnTo>
                    <a:pt x="13070" y="26137"/>
                  </a:lnTo>
                  <a:cubicBezTo>
                    <a:pt x="13378" y="26137"/>
                    <a:pt x="13628" y="25887"/>
                    <a:pt x="13628" y="25579"/>
                  </a:cubicBezTo>
                  <a:cubicBezTo>
                    <a:pt x="13628" y="25271"/>
                    <a:pt x="13378" y="25021"/>
                    <a:pt x="13070" y="25021"/>
                  </a:cubicBezTo>
                  <a:lnTo>
                    <a:pt x="12898" y="25021"/>
                  </a:lnTo>
                  <a:lnTo>
                    <a:pt x="10407" y="16050"/>
                  </a:lnTo>
                  <a:lnTo>
                    <a:pt x="10407" y="16050"/>
                  </a:lnTo>
                  <a:cubicBezTo>
                    <a:pt x="16266" y="17477"/>
                    <a:pt x="20437" y="19459"/>
                    <a:pt x="21484" y="19983"/>
                  </a:cubicBezTo>
                  <a:cubicBezTo>
                    <a:pt x="21656" y="20792"/>
                    <a:pt x="22369" y="21371"/>
                    <a:pt x="23196" y="21373"/>
                  </a:cubicBezTo>
                  <a:lnTo>
                    <a:pt x="24984" y="21373"/>
                  </a:lnTo>
                  <a:cubicBezTo>
                    <a:pt x="25949" y="21371"/>
                    <a:pt x="26733" y="20588"/>
                    <a:pt x="26734" y="19622"/>
                  </a:cubicBezTo>
                  <a:lnTo>
                    <a:pt x="26734" y="1750"/>
                  </a:lnTo>
                  <a:cubicBezTo>
                    <a:pt x="26733" y="785"/>
                    <a:pt x="25949" y="2"/>
                    <a:pt x="249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2"/>
            <p:cNvSpPr/>
            <p:nvPr/>
          </p:nvSpPr>
          <p:spPr>
            <a:xfrm>
              <a:off x="6916075" y="3497025"/>
              <a:ext cx="176875" cy="27975"/>
            </a:xfrm>
            <a:custGeom>
              <a:avLst/>
              <a:gdLst/>
              <a:ahLst/>
              <a:cxnLst/>
              <a:rect l="l" t="t" r="r" b="b"/>
              <a:pathLst>
                <a:path w="7075" h="1119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68"/>
                    <a:pt x="251" y="1119"/>
                    <a:pt x="560" y="1119"/>
                  </a:cubicBezTo>
                  <a:lnTo>
                    <a:pt x="6517" y="1119"/>
                  </a:lnTo>
                  <a:cubicBezTo>
                    <a:pt x="6825" y="1119"/>
                    <a:pt x="7075" y="868"/>
                    <a:pt x="7075" y="560"/>
                  </a:cubicBezTo>
                  <a:cubicBezTo>
                    <a:pt x="7075" y="251"/>
                    <a:pt x="6825" y="1"/>
                    <a:pt x="65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2"/>
            <p:cNvSpPr/>
            <p:nvPr/>
          </p:nvSpPr>
          <p:spPr>
            <a:xfrm>
              <a:off x="7003725" y="3348125"/>
              <a:ext cx="46475" cy="34275"/>
            </a:xfrm>
            <a:custGeom>
              <a:avLst/>
              <a:gdLst/>
              <a:ahLst/>
              <a:cxnLst/>
              <a:rect l="l" t="t" r="r" b="b"/>
              <a:pathLst>
                <a:path w="1859" h="1371" extrusionOk="0">
                  <a:moveTo>
                    <a:pt x="1223" y="1"/>
                  </a:moveTo>
                  <a:cubicBezTo>
                    <a:pt x="1150" y="1"/>
                    <a:pt x="1075" y="15"/>
                    <a:pt x="1004" y="46"/>
                  </a:cubicBezTo>
                  <a:lnTo>
                    <a:pt x="408" y="300"/>
                  </a:lnTo>
                  <a:cubicBezTo>
                    <a:pt x="129" y="425"/>
                    <a:pt x="1" y="751"/>
                    <a:pt x="122" y="1031"/>
                  </a:cubicBezTo>
                  <a:cubicBezTo>
                    <a:pt x="213" y="1243"/>
                    <a:pt x="419" y="1370"/>
                    <a:pt x="636" y="1370"/>
                  </a:cubicBezTo>
                  <a:cubicBezTo>
                    <a:pt x="707" y="1370"/>
                    <a:pt x="778" y="1357"/>
                    <a:pt x="847" y="1328"/>
                  </a:cubicBezTo>
                  <a:lnTo>
                    <a:pt x="1444" y="1073"/>
                  </a:lnTo>
                  <a:cubicBezTo>
                    <a:pt x="1727" y="951"/>
                    <a:pt x="1859" y="622"/>
                    <a:pt x="1737" y="339"/>
                  </a:cubicBezTo>
                  <a:cubicBezTo>
                    <a:pt x="1646" y="128"/>
                    <a:pt x="1440" y="1"/>
                    <a:pt x="1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2"/>
            <p:cNvSpPr/>
            <p:nvPr/>
          </p:nvSpPr>
          <p:spPr>
            <a:xfrm>
              <a:off x="6914400" y="3373650"/>
              <a:ext cx="76225" cy="47025"/>
            </a:xfrm>
            <a:custGeom>
              <a:avLst/>
              <a:gdLst/>
              <a:ahLst/>
              <a:cxnLst/>
              <a:rect l="l" t="t" r="r" b="b"/>
              <a:pathLst>
                <a:path w="3049" h="1881" extrusionOk="0">
                  <a:moveTo>
                    <a:pt x="2413" y="1"/>
                  </a:moveTo>
                  <a:cubicBezTo>
                    <a:pt x="2340" y="1"/>
                    <a:pt x="2265" y="15"/>
                    <a:pt x="2194" y="46"/>
                  </a:cubicBezTo>
                  <a:lnTo>
                    <a:pt x="406" y="811"/>
                  </a:lnTo>
                  <a:cubicBezTo>
                    <a:pt x="127" y="937"/>
                    <a:pt x="0" y="1262"/>
                    <a:pt x="120" y="1542"/>
                  </a:cubicBezTo>
                  <a:cubicBezTo>
                    <a:pt x="211" y="1754"/>
                    <a:pt x="417" y="1881"/>
                    <a:pt x="635" y="1881"/>
                  </a:cubicBezTo>
                  <a:cubicBezTo>
                    <a:pt x="705" y="1881"/>
                    <a:pt x="777" y="1867"/>
                    <a:pt x="847" y="1839"/>
                  </a:cubicBezTo>
                  <a:lnTo>
                    <a:pt x="2633" y="1072"/>
                  </a:lnTo>
                  <a:cubicBezTo>
                    <a:pt x="2918" y="951"/>
                    <a:pt x="3049" y="623"/>
                    <a:pt x="2927" y="340"/>
                  </a:cubicBezTo>
                  <a:cubicBezTo>
                    <a:pt x="2836" y="128"/>
                    <a:pt x="2630" y="1"/>
                    <a:pt x="24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2"/>
            <p:cNvSpPr/>
            <p:nvPr/>
          </p:nvSpPr>
          <p:spPr>
            <a:xfrm>
              <a:off x="7003475" y="3639575"/>
              <a:ext cx="46725" cy="34375"/>
            </a:xfrm>
            <a:custGeom>
              <a:avLst/>
              <a:gdLst/>
              <a:ahLst/>
              <a:cxnLst/>
              <a:rect l="l" t="t" r="r" b="b"/>
              <a:pathLst>
                <a:path w="1869" h="1375" extrusionOk="0">
                  <a:moveTo>
                    <a:pt x="636" y="0"/>
                  </a:moveTo>
                  <a:cubicBezTo>
                    <a:pt x="420" y="0"/>
                    <a:pt x="213" y="127"/>
                    <a:pt x="123" y="338"/>
                  </a:cubicBezTo>
                  <a:cubicBezTo>
                    <a:pt x="1" y="623"/>
                    <a:pt x="132" y="950"/>
                    <a:pt x="415" y="1073"/>
                  </a:cubicBezTo>
                  <a:lnTo>
                    <a:pt x="1014" y="1329"/>
                  </a:lnTo>
                  <a:cubicBezTo>
                    <a:pt x="1085" y="1359"/>
                    <a:pt x="1160" y="1374"/>
                    <a:pt x="1233" y="1374"/>
                  </a:cubicBezTo>
                  <a:cubicBezTo>
                    <a:pt x="1450" y="1374"/>
                    <a:pt x="1656" y="1247"/>
                    <a:pt x="1747" y="1034"/>
                  </a:cubicBezTo>
                  <a:cubicBezTo>
                    <a:pt x="1869" y="751"/>
                    <a:pt x="1737" y="424"/>
                    <a:pt x="1454" y="302"/>
                  </a:cubicBezTo>
                  <a:lnTo>
                    <a:pt x="856" y="45"/>
                  </a:lnTo>
                  <a:cubicBezTo>
                    <a:pt x="784" y="15"/>
                    <a:pt x="710" y="0"/>
                    <a:pt x="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2"/>
            <p:cNvSpPr/>
            <p:nvPr/>
          </p:nvSpPr>
          <p:spPr>
            <a:xfrm>
              <a:off x="6914175" y="3601300"/>
              <a:ext cx="75550" cy="47100"/>
            </a:xfrm>
            <a:custGeom>
              <a:avLst/>
              <a:gdLst/>
              <a:ahLst/>
              <a:cxnLst/>
              <a:rect l="l" t="t" r="r" b="b"/>
              <a:pathLst>
                <a:path w="3022" h="1884" extrusionOk="0">
                  <a:moveTo>
                    <a:pt x="636" y="1"/>
                  </a:moveTo>
                  <a:cubicBezTo>
                    <a:pt x="419" y="1"/>
                    <a:pt x="213" y="127"/>
                    <a:pt x="122" y="339"/>
                  </a:cubicBezTo>
                  <a:cubicBezTo>
                    <a:pt x="1" y="622"/>
                    <a:pt x="132" y="951"/>
                    <a:pt x="415" y="1072"/>
                  </a:cubicBezTo>
                  <a:lnTo>
                    <a:pt x="2201" y="1837"/>
                  </a:lnTo>
                  <a:cubicBezTo>
                    <a:pt x="2272" y="1868"/>
                    <a:pt x="2346" y="1883"/>
                    <a:pt x="2421" y="1883"/>
                  </a:cubicBezTo>
                  <a:cubicBezTo>
                    <a:pt x="2686" y="1883"/>
                    <a:pt x="2915" y="1697"/>
                    <a:pt x="2968" y="1437"/>
                  </a:cubicBezTo>
                  <a:cubicBezTo>
                    <a:pt x="3022" y="1177"/>
                    <a:pt x="2885" y="916"/>
                    <a:pt x="2642" y="811"/>
                  </a:cubicBezTo>
                  <a:lnTo>
                    <a:pt x="856" y="46"/>
                  </a:lnTo>
                  <a:cubicBezTo>
                    <a:pt x="784" y="15"/>
                    <a:pt x="710" y="1"/>
                    <a:pt x="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" name="Google Shape;482;p42"/>
          <p:cNvGrpSpPr/>
          <p:nvPr/>
        </p:nvGrpSpPr>
        <p:grpSpPr>
          <a:xfrm>
            <a:off x="4916636" y="2046857"/>
            <a:ext cx="414854" cy="360367"/>
            <a:chOff x="5679450" y="4254925"/>
            <a:chExt cx="891775" cy="774650"/>
          </a:xfrm>
        </p:grpSpPr>
        <p:sp>
          <p:nvSpPr>
            <p:cNvPr id="483" name="Google Shape;483;p42"/>
            <p:cNvSpPr/>
            <p:nvPr/>
          </p:nvSpPr>
          <p:spPr>
            <a:xfrm>
              <a:off x="5679450" y="4254925"/>
              <a:ext cx="891775" cy="774650"/>
            </a:xfrm>
            <a:custGeom>
              <a:avLst/>
              <a:gdLst/>
              <a:ahLst/>
              <a:cxnLst/>
              <a:rect l="l" t="t" r="r" b="b"/>
              <a:pathLst>
                <a:path w="35671" h="30986" extrusionOk="0">
                  <a:moveTo>
                    <a:pt x="26446" y="1125"/>
                  </a:moveTo>
                  <a:cubicBezTo>
                    <a:pt x="28223" y="1125"/>
                    <a:pt x="29670" y="2571"/>
                    <a:pt x="29670" y="4349"/>
                  </a:cubicBezTo>
                  <a:cubicBezTo>
                    <a:pt x="29670" y="6126"/>
                    <a:pt x="28223" y="7573"/>
                    <a:pt x="26446" y="7573"/>
                  </a:cubicBezTo>
                  <a:cubicBezTo>
                    <a:pt x="26392" y="7573"/>
                    <a:pt x="26336" y="7571"/>
                    <a:pt x="26283" y="7569"/>
                  </a:cubicBezTo>
                  <a:cubicBezTo>
                    <a:pt x="26276" y="7569"/>
                    <a:pt x="26269" y="7567"/>
                    <a:pt x="26260" y="7566"/>
                  </a:cubicBezTo>
                  <a:cubicBezTo>
                    <a:pt x="26213" y="7563"/>
                    <a:pt x="26165" y="7560"/>
                    <a:pt x="26118" y="7556"/>
                  </a:cubicBezTo>
                  <a:lnTo>
                    <a:pt x="26114" y="7556"/>
                  </a:lnTo>
                  <a:cubicBezTo>
                    <a:pt x="24719" y="7413"/>
                    <a:pt x="23586" y="6375"/>
                    <a:pt x="23295" y="5028"/>
                  </a:cubicBezTo>
                  <a:cubicBezTo>
                    <a:pt x="23292" y="5013"/>
                    <a:pt x="23288" y="4997"/>
                    <a:pt x="23285" y="4980"/>
                  </a:cubicBezTo>
                  <a:cubicBezTo>
                    <a:pt x="23280" y="4955"/>
                    <a:pt x="23275" y="4929"/>
                    <a:pt x="23271" y="4904"/>
                  </a:cubicBezTo>
                  <a:cubicBezTo>
                    <a:pt x="23266" y="4874"/>
                    <a:pt x="23260" y="4843"/>
                    <a:pt x="23256" y="4811"/>
                  </a:cubicBezTo>
                  <a:cubicBezTo>
                    <a:pt x="23255" y="4800"/>
                    <a:pt x="23253" y="4789"/>
                    <a:pt x="23252" y="4778"/>
                  </a:cubicBezTo>
                  <a:cubicBezTo>
                    <a:pt x="23246" y="4735"/>
                    <a:pt x="23241" y="4693"/>
                    <a:pt x="23237" y="4648"/>
                  </a:cubicBezTo>
                  <a:cubicBezTo>
                    <a:pt x="23228" y="4549"/>
                    <a:pt x="23223" y="4450"/>
                    <a:pt x="23223" y="4349"/>
                  </a:cubicBezTo>
                  <a:cubicBezTo>
                    <a:pt x="23223" y="2571"/>
                    <a:pt x="24669" y="1126"/>
                    <a:pt x="26446" y="1126"/>
                  </a:cubicBezTo>
                  <a:lnTo>
                    <a:pt x="26446" y="1125"/>
                  </a:lnTo>
                  <a:close/>
                  <a:moveTo>
                    <a:pt x="22194" y="5262"/>
                  </a:moveTo>
                  <a:cubicBezTo>
                    <a:pt x="22202" y="5306"/>
                    <a:pt x="22213" y="5350"/>
                    <a:pt x="22224" y="5393"/>
                  </a:cubicBezTo>
                  <a:cubicBezTo>
                    <a:pt x="22231" y="5425"/>
                    <a:pt x="22239" y="5455"/>
                    <a:pt x="22249" y="5487"/>
                  </a:cubicBezTo>
                  <a:cubicBezTo>
                    <a:pt x="22260" y="5530"/>
                    <a:pt x="22272" y="5573"/>
                    <a:pt x="22285" y="5615"/>
                  </a:cubicBezTo>
                  <a:cubicBezTo>
                    <a:pt x="22292" y="5637"/>
                    <a:pt x="22299" y="5658"/>
                    <a:pt x="22306" y="5679"/>
                  </a:cubicBezTo>
                  <a:cubicBezTo>
                    <a:pt x="22319" y="5725"/>
                    <a:pt x="22335" y="5770"/>
                    <a:pt x="22351" y="5814"/>
                  </a:cubicBezTo>
                  <a:cubicBezTo>
                    <a:pt x="22357" y="5829"/>
                    <a:pt x="22362" y="5845"/>
                    <a:pt x="22368" y="5861"/>
                  </a:cubicBezTo>
                  <a:cubicBezTo>
                    <a:pt x="22835" y="7120"/>
                    <a:pt x="23858" y="8092"/>
                    <a:pt x="25139" y="8497"/>
                  </a:cubicBezTo>
                  <a:lnTo>
                    <a:pt x="25172" y="8508"/>
                  </a:lnTo>
                  <a:cubicBezTo>
                    <a:pt x="25227" y="8525"/>
                    <a:pt x="25282" y="8540"/>
                    <a:pt x="25339" y="8555"/>
                  </a:cubicBezTo>
                  <a:cubicBezTo>
                    <a:pt x="25349" y="8558"/>
                    <a:pt x="25360" y="8560"/>
                    <a:pt x="25369" y="8563"/>
                  </a:cubicBezTo>
                  <a:cubicBezTo>
                    <a:pt x="25434" y="8580"/>
                    <a:pt x="25501" y="8595"/>
                    <a:pt x="25566" y="8609"/>
                  </a:cubicBezTo>
                  <a:lnTo>
                    <a:pt x="25595" y="8614"/>
                  </a:lnTo>
                  <a:cubicBezTo>
                    <a:pt x="25649" y="8625"/>
                    <a:pt x="25704" y="8635"/>
                    <a:pt x="25759" y="8643"/>
                  </a:cubicBezTo>
                  <a:cubicBezTo>
                    <a:pt x="25780" y="8647"/>
                    <a:pt x="25800" y="8650"/>
                    <a:pt x="25821" y="8653"/>
                  </a:cubicBezTo>
                  <a:cubicBezTo>
                    <a:pt x="25841" y="8656"/>
                    <a:pt x="25863" y="8660"/>
                    <a:pt x="25883" y="8663"/>
                  </a:cubicBezTo>
                  <a:lnTo>
                    <a:pt x="25883" y="18227"/>
                  </a:lnTo>
                  <a:cubicBezTo>
                    <a:pt x="25883" y="18445"/>
                    <a:pt x="25705" y="18622"/>
                    <a:pt x="25487" y="18622"/>
                  </a:cubicBezTo>
                  <a:lnTo>
                    <a:pt x="5575" y="18622"/>
                  </a:lnTo>
                  <a:cubicBezTo>
                    <a:pt x="5438" y="18622"/>
                    <a:pt x="5307" y="18672"/>
                    <a:pt x="5203" y="18762"/>
                  </a:cubicBezTo>
                  <a:lnTo>
                    <a:pt x="1128" y="22333"/>
                  </a:lnTo>
                  <a:lnTo>
                    <a:pt x="1128" y="5660"/>
                  </a:lnTo>
                  <a:cubicBezTo>
                    <a:pt x="1128" y="5440"/>
                    <a:pt x="1306" y="5263"/>
                    <a:pt x="1525" y="5262"/>
                  </a:cubicBezTo>
                  <a:close/>
                  <a:moveTo>
                    <a:pt x="26447" y="0"/>
                  </a:moveTo>
                  <a:cubicBezTo>
                    <a:pt x="24119" y="0"/>
                    <a:pt x="22213" y="1837"/>
                    <a:pt x="22103" y="4137"/>
                  </a:cubicBezTo>
                  <a:lnTo>
                    <a:pt x="1525" y="4137"/>
                  </a:lnTo>
                  <a:cubicBezTo>
                    <a:pt x="683" y="4137"/>
                    <a:pt x="2" y="4818"/>
                    <a:pt x="1" y="5660"/>
                  </a:cubicBezTo>
                  <a:lnTo>
                    <a:pt x="1" y="23576"/>
                  </a:lnTo>
                  <a:cubicBezTo>
                    <a:pt x="1" y="23797"/>
                    <a:pt x="131" y="23997"/>
                    <a:pt x="332" y="24088"/>
                  </a:cubicBezTo>
                  <a:cubicBezTo>
                    <a:pt x="407" y="24122"/>
                    <a:pt x="486" y="24139"/>
                    <a:pt x="565" y="24139"/>
                  </a:cubicBezTo>
                  <a:cubicBezTo>
                    <a:pt x="699" y="24139"/>
                    <a:pt x="831" y="24091"/>
                    <a:pt x="936" y="24000"/>
                  </a:cubicBezTo>
                  <a:lnTo>
                    <a:pt x="5786" y="19749"/>
                  </a:lnTo>
                  <a:lnTo>
                    <a:pt x="8662" y="19749"/>
                  </a:lnTo>
                  <a:lnTo>
                    <a:pt x="8662" y="25075"/>
                  </a:lnTo>
                  <a:cubicBezTo>
                    <a:pt x="8662" y="25916"/>
                    <a:pt x="9343" y="26597"/>
                    <a:pt x="10184" y="26598"/>
                  </a:cubicBezTo>
                  <a:lnTo>
                    <a:pt x="29884" y="26598"/>
                  </a:lnTo>
                  <a:lnTo>
                    <a:pt x="34735" y="30847"/>
                  </a:lnTo>
                  <a:cubicBezTo>
                    <a:pt x="34839" y="30938"/>
                    <a:pt x="34971" y="30986"/>
                    <a:pt x="35105" y="30986"/>
                  </a:cubicBezTo>
                  <a:cubicBezTo>
                    <a:pt x="35184" y="30986"/>
                    <a:pt x="35264" y="30969"/>
                    <a:pt x="35339" y="30936"/>
                  </a:cubicBezTo>
                  <a:cubicBezTo>
                    <a:pt x="35540" y="30844"/>
                    <a:pt x="35669" y="30644"/>
                    <a:pt x="35669" y="30423"/>
                  </a:cubicBezTo>
                  <a:lnTo>
                    <a:pt x="35669" y="17350"/>
                  </a:lnTo>
                  <a:cubicBezTo>
                    <a:pt x="35669" y="17039"/>
                    <a:pt x="35417" y="16786"/>
                    <a:pt x="35107" y="16786"/>
                  </a:cubicBezTo>
                  <a:cubicBezTo>
                    <a:pt x="34794" y="16786"/>
                    <a:pt x="34543" y="17038"/>
                    <a:pt x="34543" y="17349"/>
                  </a:cubicBezTo>
                  <a:lnTo>
                    <a:pt x="34543" y="29181"/>
                  </a:lnTo>
                  <a:lnTo>
                    <a:pt x="30468" y="25610"/>
                  </a:lnTo>
                  <a:cubicBezTo>
                    <a:pt x="30366" y="25521"/>
                    <a:pt x="30233" y="25471"/>
                    <a:pt x="30096" y="25471"/>
                  </a:cubicBezTo>
                  <a:lnTo>
                    <a:pt x="10184" y="25471"/>
                  </a:lnTo>
                  <a:cubicBezTo>
                    <a:pt x="9966" y="25471"/>
                    <a:pt x="9789" y="25293"/>
                    <a:pt x="9788" y="25075"/>
                  </a:cubicBezTo>
                  <a:lnTo>
                    <a:pt x="9788" y="19751"/>
                  </a:lnTo>
                  <a:lnTo>
                    <a:pt x="25488" y="19751"/>
                  </a:lnTo>
                  <a:cubicBezTo>
                    <a:pt x="26328" y="19749"/>
                    <a:pt x="27009" y="19068"/>
                    <a:pt x="27011" y="18229"/>
                  </a:cubicBezTo>
                  <a:lnTo>
                    <a:pt x="27011" y="12112"/>
                  </a:lnTo>
                  <a:lnTo>
                    <a:pt x="34148" y="12112"/>
                  </a:lnTo>
                  <a:cubicBezTo>
                    <a:pt x="34366" y="12112"/>
                    <a:pt x="34543" y="12289"/>
                    <a:pt x="34543" y="12507"/>
                  </a:cubicBezTo>
                  <a:lnTo>
                    <a:pt x="34543" y="15397"/>
                  </a:lnTo>
                  <a:cubicBezTo>
                    <a:pt x="34549" y="15705"/>
                    <a:pt x="34800" y="15951"/>
                    <a:pt x="35107" y="15951"/>
                  </a:cubicBezTo>
                  <a:cubicBezTo>
                    <a:pt x="35415" y="15951"/>
                    <a:pt x="35665" y="15705"/>
                    <a:pt x="35670" y="15397"/>
                  </a:cubicBezTo>
                  <a:lnTo>
                    <a:pt x="35670" y="12507"/>
                  </a:lnTo>
                  <a:cubicBezTo>
                    <a:pt x="35669" y="11667"/>
                    <a:pt x="34988" y="10986"/>
                    <a:pt x="34148" y="10985"/>
                  </a:cubicBezTo>
                  <a:lnTo>
                    <a:pt x="27011" y="10985"/>
                  </a:lnTo>
                  <a:lnTo>
                    <a:pt x="27011" y="8663"/>
                  </a:lnTo>
                  <a:cubicBezTo>
                    <a:pt x="29143" y="8385"/>
                    <a:pt x="30797" y="6557"/>
                    <a:pt x="30797" y="4350"/>
                  </a:cubicBezTo>
                  <a:cubicBezTo>
                    <a:pt x="30797" y="1951"/>
                    <a:pt x="28845" y="0"/>
                    <a:pt x="26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2"/>
            <p:cNvSpPr/>
            <p:nvPr/>
          </p:nvSpPr>
          <p:spPr>
            <a:xfrm>
              <a:off x="6289700" y="4333425"/>
              <a:ext cx="101550" cy="71625"/>
            </a:xfrm>
            <a:custGeom>
              <a:avLst/>
              <a:gdLst/>
              <a:ahLst/>
              <a:cxnLst/>
              <a:rect l="l" t="t" r="r" b="b"/>
              <a:pathLst>
                <a:path w="4062" h="2865" extrusionOk="0">
                  <a:moveTo>
                    <a:pt x="3444" y="1"/>
                  </a:moveTo>
                  <a:cubicBezTo>
                    <a:pt x="3300" y="1"/>
                    <a:pt x="3157" y="55"/>
                    <a:pt x="3047" y="164"/>
                  </a:cubicBezTo>
                  <a:lnTo>
                    <a:pt x="1697" y="1499"/>
                  </a:lnTo>
                  <a:lnTo>
                    <a:pt x="1035" y="808"/>
                  </a:lnTo>
                  <a:cubicBezTo>
                    <a:pt x="924" y="688"/>
                    <a:pt x="774" y="628"/>
                    <a:pt x="623" y="628"/>
                  </a:cubicBezTo>
                  <a:cubicBezTo>
                    <a:pt x="483" y="628"/>
                    <a:pt x="343" y="680"/>
                    <a:pt x="233" y="785"/>
                  </a:cubicBezTo>
                  <a:cubicBezTo>
                    <a:pt x="6" y="1001"/>
                    <a:pt x="1" y="1363"/>
                    <a:pt x="222" y="1587"/>
                  </a:cubicBezTo>
                  <a:lnTo>
                    <a:pt x="1279" y="2691"/>
                  </a:lnTo>
                  <a:cubicBezTo>
                    <a:pt x="1382" y="2800"/>
                    <a:pt x="1527" y="2862"/>
                    <a:pt x="1678" y="2865"/>
                  </a:cubicBezTo>
                  <a:lnTo>
                    <a:pt x="1686" y="2865"/>
                  </a:lnTo>
                  <a:cubicBezTo>
                    <a:pt x="1834" y="2865"/>
                    <a:pt x="1976" y="2806"/>
                    <a:pt x="2081" y="2702"/>
                  </a:cubicBezTo>
                  <a:lnTo>
                    <a:pt x="3840" y="964"/>
                  </a:lnTo>
                  <a:cubicBezTo>
                    <a:pt x="4061" y="745"/>
                    <a:pt x="4062" y="388"/>
                    <a:pt x="3844" y="167"/>
                  </a:cubicBezTo>
                  <a:lnTo>
                    <a:pt x="3844" y="167"/>
                  </a:lnTo>
                  <a:lnTo>
                    <a:pt x="3844" y="169"/>
                  </a:lnTo>
                  <a:cubicBezTo>
                    <a:pt x="3734" y="57"/>
                    <a:pt x="3589" y="1"/>
                    <a:pt x="34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2"/>
            <p:cNvSpPr/>
            <p:nvPr/>
          </p:nvSpPr>
          <p:spPr>
            <a:xfrm>
              <a:off x="6138800" y="4466200"/>
              <a:ext cx="85725" cy="28175"/>
            </a:xfrm>
            <a:custGeom>
              <a:avLst/>
              <a:gdLst/>
              <a:ahLst/>
              <a:cxnLst/>
              <a:rect l="l" t="t" r="r" b="b"/>
              <a:pathLst>
                <a:path w="3429" h="1127" extrusionOk="0">
                  <a:moveTo>
                    <a:pt x="564" y="0"/>
                  </a:moveTo>
                  <a:cubicBezTo>
                    <a:pt x="253" y="0"/>
                    <a:pt x="0" y="252"/>
                    <a:pt x="0" y="563"/>
                  </a:cubicBezTo>
                  <a:cubicBezTo>
                    <a:pt x="0" y="875"/>
                    <a:pt x="253" y="1126"/>
                    <a:pt x="564" y="1126"/>
                  </a:cubicBezTo>
                  <a:lnTo>
                    <a:pt x="2865" y="1126"/>
                  </a:lnTo>
                  <a:cubicBezTo>
                    <a:pt x="3176" y="1126"/>
                    <a:pt x="3429" y="875"/>
                    <a:pt x="3429" y="563"/>
                  </a:cubicBezTo>
                  <a:cubicBezTo>
                    <a:pt x="3429" y="252"/>
                    <a:pt x="3176" y="0"/>
                    <a:pt x="28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2"/>
            <p:cNvSpPr/>
            <p:nvPr/>
          </p:nvSpPr>
          <p:spPr>
            <a:xfrm>
              <a:off x="5798350" y="4466200"/>
              <a:ext cx="322650" cy="28175"/>
            </a:xfrm>
            <a:custGeom>
              <a:avLst/>
              <a:gdLst/>
              <a:ahLst/>
              <a:cxnLst/>
              <a:rect l="l" t="t" r="r" b="b"/>
              <a:pathLst>
                <a:path w="12906" h="1127" extrusionOk="0">
                  <a:moveTo>
                    <a:pt x="565" y="0"/>
                  </a:moveTo>
                  <a:cubicBezTo>
                    <a:pt x="254" y="0"/>
                    <a:pt x="1" y="252"/>
                    <a:pt x="1" y="563"/>
                  </a:cubicBezTo>
                  <a:cubicBezTo>
                    <a:pt x="1" y="875"/>
                    <a:pt x="254" y="1126"/>
                    <a:pt x="565" y="1126"/>
                  </a:cubicBezTo>
                  <a:lnTo>
                    <a:pt x="12342" y="1126"/>
                  </a:lnTo>
                  <a:cubicBezTo>
                    <a:pt x="12653" y="1126"/>
                    <a:pt x="12906" y="875"/>
                    <a:pt x="12906" y="563"/>
                  </a:cubicBezTo>
                  <a:cubicBezTo>
                    <a:pt x="12906" y="252"/>
                    <a:pt x="12653" y="0"/>
                    <a:pt x="123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2"/>
            <p:cNvSpPr/>
            <p:nvPr/>
          </p:nvSpPr>
          <p:spPr>
            <a:xfrm>
              <a:off x="5798600" y="4620100"/>
              <a:ext cx="85250" cy="28225"/>
            </a:xfrm>
            <a:custGeom>
              <a:avLst/>
              <a:gdLst/>
              <a:ahLst/>
              <a:cxnLst/>
              <a:rect l="l" t="t" r="r" b="b"/>
              <a:pathLst>
                <a:path w="3410" h="1129" extrusionOk="0">
                  <a:moveTo>
                    <a:pt x="555" y="1"/>
                  </a:moveTo>
                  <a:cubicBezTo>
                    <a:pt x="248" y="7"/>
                    <a:pt x="1" y="258"/>
                    <a:pt x="1" y="565"/>
                  </a:cubicBezTo>
                  <a:cubicBezTo>
                    <a:pt x="1" y="871"/>
                    <a:pt x="248" y="1123"/>
                    <a:pt x="555" y="1128"/>
                  </a:cubicBezTo>
                  <a:lnTo>
                    <a:pt x="2856" y="1128"/>
                  </a:lnTo>
                  <a:cubicBezTo>
                    <a:pt x="3164" y="1123"/>
                    <a:pt x="3410" y="871"/>
                    <a:pt x="3410" y="565"/>
                  </a:cubicBezTo>
                  <a:cubicBezTo>
                    <a:pt x="3410" y="258"/>
                    <a:pt x="3164" y="7"/>
                    <a:pt x="2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2"/>
            <p:cNvSpPr/>
            <p:nvPr/>
          </p:nvSpPr>
          <p:spPr>
            <a:xfrm>
              <a:off x="5901650" y="4620100"/>
              <a:ext cx="323125" cy="28225"/>
            </a:xfrm>
            <a:custGeom>
              <a:avLst/>
              <a:gdLst/>
              <a:ahLst/>
              <a:cxnLst/>
              <a:rect l="l" t="t" r="r" b="b"/>
              <a:pathLst>
                <a:path w="12925" h="1129" extrusionOk="0">
                  <a:moveTo>
                    <a:pt x="564" y="1"/>
                  </a:moveTo>
                  <a:cubicBezTo>
                    <a:pt x="253" y="1"/>
                    <a:pt x="1" y="253"/>
                    <a:pt x="1" y="565"/>
                  </a:cubicBezTo>
                  <a:cubicBezTo>
                    <a:pt x="1" y="876"/>
                    <a:pt x="253" y="1128"/>
                    <a:pt x="564" y="1128"/>
                  </a:cubicBezTo>
                  <a:cubicBezTo>
                    <a:pt x="567" y="1128"/>
                    <a:pt x="570" y="1128"/>
                    <a:pt x="574" y="1128"/>
                  </a:cubicBezTo>
                  <a:lnTo>
                    <a:pt x="12351" y="1128"/>
                  </a:lnTo>
                  <a:cubicBezTo>
                    <a:pt x="12355" y="1128"/>
                    <a:pt x="12358" y="1128"/>
                    <a:pt x="12361" y="1128"/>
                  </a:cubicBezTo>
                  <a:cubicBezTo>
                    <a:pt x="12672" y="1128"/>
                    <a:pt x="12925" y="876"/>
                    <a:pt x="12925" y="565"/>
                  </a:cubicBezTo>
                  <a:cubicBezTo>
                    <a:pt x="12925" y="253"/>
                    <a:pt x="12672" y="1"/>
                    <a:pt x="12361" y="1"/>
                  </a:cubicBezTo>
                  <a:cubicBezTo>
                    <a:pt x="12358" y="1"/>
                    <a:pt x="12355" y="1"/>
                    <a:pt x="12351" y="1"/>
                  </a:cubicBezTo>
                  <a:lnTo>
                    <a:pt x="574" y="1"/>
                  </a:lnTo>
                  <a:cubicBezTo>
                    <a:pt x="570" y="1"/>
                    <a:pt x="567" y="1"/>
                    <a:pt x="5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2"/>
            <p:cNvSpPr/>
            <p:nvPr/>
          </p:nvSpPr>
          <p:spPr>
            <a:xfrm>
              <a:off x="5798600" y="4543175"/>
              <a:ext cx="426200" cy="28175"/>
            </a:xfrm>
            <a:custGeom>
              <a:avLst/>
              <a:gdLst/>
              <a:ahLst/>
              <a:cxnLst/>
              <a:rect l="l" t="t" r="r" b="b"/>
              <a:pathLst>
                <a:path w="17048" h="1127" extrusionOk="0">
                  <a:moveTo>
                    <a:pt x="16485" y="0"/>
                  </a:moveTo>
                  <a:cubicBezTo>
                    <a:pt x="16481" y="0"/>
                    <a:pt x="16478" y="0"/>
                    <a:pt x="16475" y="0"/>
                  </a:cubicBezTo>
                  <a:lnTo>
                    <a:pt x="555" y="0"/>
                  </a:lnTo>
                  <a:cubicBezTo>
                    <a:pt x="248" y="4"/>
                    <a:pt x="1" y="256"/>
                    <a:pt x="1" y="563"/>
                  </a:cubicBezTo>
                  <a:cubicBezTo>
                    <a:pt x="1" y="871"/>
                    <a:pt x="248" y="1121"/>
                    <a:pt x="555" y="1126"/>
                  </a:cubicBezTo>
                  <a:lnTo>
                    <a:pt x="16475" y="1126"/>
                  </a:lnTo>
                  <a:cubicBezTo>
                    <a:pt x="16478" y="1126"/>
                    <a:pt x="16481" y="1126"/>
                    <a:pt x="16485" y="1126"/>
                  </a:cubicBezTo>
                  <a:cubicBezTo>
                    <a:pt x="16795" y="1126"/>
                    <a:pt x="17048" y="874"/>
                    <a:pt x="17048" y="563"/>
                  </a:cubicBezTo>
                  <a:cubicBezTo>
                    <a:pt x="17048" y="251"/>
                    <a:pt x="16795" y="0"/>
                    <a:pt x="16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2"/>
            <p:cNvSpPr/>
            <p:nvPr/>
          </p:nvSpPr>
          <p:spPr>
            <a:xfrm>
              <a:off x="6381075" y="4644225"/>
              <a:ext cx="68550" cy="28150"/>
            </a:xfrm>
            <a:custGeom>
              <a:avLst/>
              <a:gdLst/>
              <a:ahLst/>
              <a:cxnLst/>
              <a:rect l="l" t="t" r="r" b="b"/>
              <a:pathLst>
                <a:path w="2742" h="1126" extrusionOk="0">
                  <a:moveTo>
                    <a:pt x="564" y="0"/>
                  </a:moveTo>
                  <a:cubicBezTo>
                    <a:pt x="254" y="0"/>
                    <a:pt x="1" y="252"/>
                    <a:pt x="1" y="562"/>
                  </a:cubicBezTo>
                  <a:cubicBezTo>
                    <a:pt x="1" y="873"/>
                    <a:pt x="254" y="1126"/>
                    <a:pt x="564" y="1126"/>
                  </a:cubicBezTo>
                  <a:lnTo>
                    <a:pt x="2178" y="1126"/>
                  </a:lnTo>
                  <a:cubicBezTo>
                    <a:pt x="2490" y="1126"/>
                    <a:pt x="2741" y="873"/>
                    <a:pt x="2741" y="562"/>
                  </a:cubicBezTo>
                  <a:cubicBezTo>
                    <a:pt x="2741" y="252"/>
                    <a:pt x="2490" y="0"/>
                    <a:pt x="21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2"/>
            <p:cNvSpPr/>
            <p:nvPr/>
          </p:nvSpPr>
          <p:spPr>
            <a:xfrm>
              <a:off x="6381075" y="4721150"/>
              <a:ext cx="68550" cy="28175"/>
            </a:xfrm>
            <a:custGeom>
              <a:avLst/>
              <a:gdLst/>
              <a:ahLst/>
              <a:cxnLst/>
              <a:rect l="l" t="t" r="r" b="b"/>
              <a:pathLst>
                <a:path w="2742" h="1127" extrusionOk="0">
                  <a:moveTo>
                    <a:pt x="564" y="1"/>
                  </a:moveTo>
                  <a:cubicBezTo>
                    <a:pt x="254" y="1"/>
                    <a:pt x="1" y="252"/>
                    <a:pt x="1" y="563"/>
                  </a:cubicBezTo>
                  <a:cubicBezTo>
                    <a:pt x="1" y="875"/>
                    <a:pt x="254" y="1127"/>
                    <a:pt x="564" y="1127"/>
                  </a:cubicBezTo>
                  <a:lnTo>
                    <a:pt x="2178" y="1127"/>
                  </a:lnTo>
                  <a:cubicBezTo>
                    <a:pt x="2490" y="1127"/>
                    <a:pt x="2741" y="875"/>
                    <a:pt x="2741" y="563"/>
                  </a:cubicBezTo>
                  <a:cubicBezTo>
                    <a:pt x="2741" y="252"/>
                    <a:pt x="2490" y="1"/>
                    <a:pt x="2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2"/>
            <p:cNvSpPr/>
            <p:nvPr/>
          </p:nvSpPr>
          <p:spPr>
            <a:xfrm>
              <a:off x="6023450" y="4798125"/>
              <a:ext cx="426175" cy="28175"/>
            </a:xfrm>
            <a:custGeom>
              <a:avLst/>
              <a:gdLst/>
              <a:ahLst/>
              <a:cxnLst/>
              <a:rect l="l" t="t" r="r" b="b"/>
              <a:pathLst>
                <a:path w="17047" h="1127" extrusionOk="0">
                  <a:moveTo>
                    <a:pt x="16485" y="1"/>
                  </a:moveTo>
                  <a:cubicBezTo>
                    <a:pt x="16485" y="1"/>
                    <a:pt x="16484" y="1"/>
                    <a:pt x="16483" y="1"/>
                  </a:cubicBezTo>
                  <a:lnTo>
                    <a:pt x="564" y="1"/>
                  </a:lnTo>
                  <a:cubicBezTo>
                    <a:pt x="253" y="1"/>
                    <a:pt x="1" y="252"/>
                    <a:pt x="1" y="563"/>
                  </a:cubicBezTo>
                  <a:cubicBezTo>
                    <a:pt x="1" y="874"/>
                    <a:pt x="253" y="1127"/>
                    <a:pt x="564" y="1127"/>
                  </a:cubicBezTo>
                  <a:lnTo>
                    <a:pt x="16483" y="1127"/>
                  </a:lnTo>
                  <a:cubicBezTo>
                    <a:pt x="16795" y="1127"/>
                    <a:pt x="17046" y="874"/>
                    <a:pt x="17046" y="563"/>
                  </a:cubicBezTo>
                  <a:cubicBezTo>
                    <a:pt x="17046" y="253"/>
                    <a:pt x="16796" y="1"/>
                    <a:pt x="164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42"/>
          <p:cNvGrpSpPr/>
          <p:nvPr/>
        </p:nvGrpSpPr>
        <p:grpSpPr>
          <a:xfrm>
            <a:off x="6296244" y="2022925"/>
            <a:ext cx="424931" cy="408231"/>
            <a:chOff x="4197475" y="4331675"/>
            <a:chExt cx="1188950" cy="1142225"/>
          </a:xfrm>
        </p:grpSpPr>
        <p:sp>
          <p:nvSpPr>
            <p:cNvPr id="494" name="Google Shape;494;p42"/>
            <p:cNvSpPr/>
            <p:nvPr/>
          </p:nvSpPr>
          <p:spPr>
            <a:xfrm>
              <a:off x="4197475" y="4963550"/>
              <a:ext cx="393375" cy="296325"/>
            </a:xfrm>
            <a:custGeom>
              <a:avLst/>
              <a:gdLst/>
              <a:ahLst/>
              <a:cxnLst/>
              <a:rect l="l" t="t" r="r" b="b"/>
              <a:pathLst>
                <a:path w="15735" h="11853" extrusionOk="0">
                  <a:moveTo>
                    <a:pt x="7957" y="1393"/>
                  </a:moveTo>
                  <a:lnTo>
                    <a:pt x="9383" y="6240"/>
                  </a:lnTo>
                  <a:lnTo>
                    <a:pt x="7867" y="7791"/>
                  </a:lnTo>
                  <a:lnTo>
                    <a:pt x="6352" y="6240"/>
                  </a:lnTo>
                  <a:lnTo>
                    <a:pt x="7779" y="1393"/>
                  </a:lnTo>
                  <a:close/>
                  <a:moveTo>
                    <a:pt x="5812" y="1"/>
                  </a:moveTo>
                  <a:cubicBezTo>
                    <a:pt x="2609" y="1"/>
                    <a:pt x="1" y="2609"/>
                    <a:pt x="1" y="5812"/>
                  </a:cubicBezTo>
                  <a:lnTo>
                    <a:pt x="1" y="11156"/>
                  </a:lnTo>
                  <a:cubicBezTo>
                    <a:pt x="1" y="11540"/>
                    <a:pt x="313" y="11853"/>
                    <a:pt x="698" y="11853"/>
                  </a:cubicBezTo>
                  <a:lnTo>
                    <a:pt x="15038" y="11853"/>
                  </a:lnTo>
                  <a:cubicBezTo>
                    <a:pt x="15422" y="11853"/>
                    <a:pt x="15734" y="11540"/>
                    <a:pt x="15734" y="11156"/>
                  </a:cubicBezTo>
                  <a:lnTo>
                    <a:pt x="15734" y="7185"/>
                  </a:lnTo>
                  <a:cubicBezTo>
                    <a:pt x="15734" y="6800"/>
                    <a:pt x="15423" y="6487"/>
                    <a:pt x="15038" y="6487"/>
                  </a:cubicBezTo>
                  <a:cubicBezTo>
                    <a:pt x="14653" y="6487"/>
                    <a:pt x="14340" y="6800"/>
                    <a:pt x="14342" y="7184"/>
                  </a:cubicBezTo>
                  <a:lnTo>
                    <a:pt x="14342" y="10459"/>
                  </a:lnTo>
                  <a:lnTo>
                    <a:pt x="1394" y="10459"/>
                  </a:lnTo>
                  <a:lnTo>
                    <a:pt x="1394" y="5812"/>
                  </a:lnTo>
                  <a:cubicBezTo>
                    <a:pt x="1394" y="3375"/>
                    <a:pt x="3377" y="1394"/>
                    <a:pt x="5812" y="1394"/>
                  </a:cubicBezTo>
                  <a:lnTo>
                    <a:pt x="6326" y="1394"/>
                  </a:lnTo>
                  <a:lnTo>
                    <a:pt x="4900" y="6237"/>
                  </a:lnTo>
                  <a:cubicBezTo>
                    <a:pt x="4830" y="6479"/>
                    <a:pt x="4895" y="6740"/>
                    <a:pt x="5070" y="6921"/>
                  </a:cubicBezTo>
                  <a:lnTo>
                    <a:pt x="7369" y="9276"/>
                  </a:lnTo>
                  <a:cubicBezTo>
                    <a:pt x="7506" y="9417"/>
                    <a:pt x="7686" y="9487"/>
                    <a:pt x="7867" y="9487"/>
                  </a:cubicBezTo>
                  <a:cubicBezTo>
                    <a:pt x="8048" y="9487"/>
                    <a:pt x="8229" y="9417"/>
                    <a:pt x="8366" y="9276"/>
                  </a:cubicBezTo>
                  <a:lnTo>
                    <a:pt x="10665" y="6923"/>
                  </a:lnTo>
                  <a:cubicBezTo>
                    <a:pt x="10841" y="6742"/>
                    <a:pt x="10906" y="6480"/>
                    <a:pt x="10835" y="6239"/>
                  </a:cubicBezTo>
                  <a:lnTo>
                    <a:pt x="9409" y="1394"/>
                  </a:lnTo>
                  <a:lnTo>
                    <a:pt x="9607" y="1394"/>
                  </a:lnTo>
                  <a:cubicBezTo>
                    <a:pt x="9986" y="1389"/>
                    <a:pt x="10292" y="1078"/>
                    <a:pt x="10292" y="698"/>
                  </a:cubicBezTo>
                  <a:cubicBezTo>
                    <a:pt x="10292" y="317"/>
                    <a:pt x="9986" y="7"/>
                    <a:pt x="96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2"/>
            <p:cNvSpPr/>
            <p:nvPr/>
          </p:nvSpPr>
          <p:spPr>
            <a:xfrm>
              <a:off x="4230725" y="4545725"/>
              <a:ext cx="326825" cy="397175"/>
            </a:xfrm>
            <a:custGeom>
              <a:avLst/>
              <a:gdLst/>
              <a:ahLst/>
              <a:cxnLst/>
              <a:rect l="l" t="t" r="r" b="b"/>
              <a:pathLst>
                <a:path w="13073" h="15887" extrusionOk="0">
                  <a:moveTo>
                    <a:pt x="8609" y="6420"/>
                  </a:moveTo>
                  <a:cubicBezTo>
                    <a:pt x="9413" y="7336"/>
                    <a:pt x="10489" y="7970"/>
                    <a:pt x="11679" y="8229"/>
                  </a:cubicBezTo>
                  <a:lnTo>
                    <a:pt x="11679" y="9352"/>
                  </a:lnTo>
                  <a:cubicBezTo>
                    <a:pt x="11679" y="12187"/>
                    <a:pt x="9373" y="14494"/>
                    <a:pt x="6537" y="14494"/>
                  </a:cubicBezTo>
                  <a:cubicBezTo>
                    <a:pt x="3703" y="14494"/>
                    <a:pt x="1396" y="12187"/>
                    <a:pt x="1396" y="9352"/>
                  </a:cubicBezTo>
                  <a:lnTo>
                    <a:pt x="1396" y="8066"/>
                  </a:lnTo>
                  <a:cubicBezTo>
                    <a:pt x="2093" y="8267"/>
                    <a:pt x="2805" y="8365"/>
                    <a:pt x="3511" y="8365"/>
                  </a:cubicBezTo>
                  <a:cubicBezTo>
                    <a:pt x="5368" y="8365"/>
                    <a:pt x="7189" y="7688"/>
                    <a:pt x="8609" y="6420"/>
                  </a:cubicBezTo>
                  <a:close/>
                  <a:moveTo>
                    <a:pt x="6530" y="1"/>
                  </a:moveTo>
                  <a:cubicBezTo>
                    <a:pt x="5320" y="1"/>
                    <a:pt x="4133" y="339"/>
                    <a:pt x="3103" y="974"/>
                  </a:cubicBezTo>
                  <a:cubicBezTo>
                    <a:pt x="2777" y="1177"/>
                    <a:pt x="2675" y="1607"/>
                    <a:pt x="2878" y="1933"/>
                  </a:cubicBezTo>
                  <a:cubicBezTo>
                    <a:pt x="3010" y="2146"/>
                    <a:pt x="3238" y="2264"/>
                    <a:pt x="3471" y="2264"/>
                  </a:cubicBezTo>
                  <a:cubicBezTo>
                    <a:pt x="3596" y="2264"/>
                    <a:pt x="3723" y="2230"/>
                    <a:pt x="3837" y="2160"/>
                  </a:cubicBezTo>
                  <a:cubicBezTo>
                    <a:pt x="4647" y="1659"/>
                    <a:pt x="5579" y="1394"/>
                    <a:pt x="6530" y="1394"/>
                  </a:cubicBezTo>
                  <a:cubicBezTo>
                    <a:pt x="6533" y="1394"/>
                    <a:pt x="6535" y="1394"/>
                    <a:pt x="6537" y="1394"/>
                  </a:cubicBezTo>
                  <a:cubicBezTo>
                    <a:pt x="6633" y="1394"/>
                    <a:pt x="6728" y="1397"/>
                    <a:pt x="6822" y="1403"/>
                  </a:cubicBezTo>
                  <a:cubicBezTo>
                    <a:pt x="6861" y="1404"/>
                    <a:pt x="6898" y="1408"/>
                    <a:pt x="6935" y="1411"/>
                  </a:cubicBezTo>
                  <a:cubicBezTo>
                    <a:pt x="6991" y="1415"/>
                    <a:pt x="7046" y="1419"/>
                    <a:pt x="7100" y="1426"/>
                  </a:cubicBezTo>
                  <a:cubicBezTo>
                    <a:pt x="7147" y="1430"/>
                    <a:pt x="7194" y="1437"/>
                    <a:pt x="7241" y="1443"/>
                  </a:cubicBezTo>
                  <a:cubicBezTo>
                    <a:pt x="7288" y="1448"/>
                    <a:pt x="7329" y="1455"/>
                    <a:pt x="7373" y="1462"/>
                  </a:cubicBezTo>
                  <a:cubicBezTo>
                    <a:pt x="7423" y="1470"/>
                    <a:pt x="7473" y="1480"/>
                    <a:pt x="7522" y="1490"/>
                  </a:cubicBezTo>
                  <a:cubicBezTo>
                    <a:pt x="7564" y="1498"/>
                    <a:pt x="7604" y="1506"/>
                    <a:pt x="7645" y="1515"/>
                  </a:cubicBezTo>
                  <a:cubicBezTo>
                    <a:pt x="7695" y="1526"/>
                    <a:pt x="7745" y="1537"/>
                    <a:pt x="7794" y="1549"/>
                  </a:cubicBezTo>
                  <a:cubicBezTo>
                    <a:pt x="7837" y="1560"/>
                    <a:pt x="7882" y="1573"/>
                    <a:pt x="7926" y="1585"/>
                  </a:cubicBezTo>
                  <a:cubicBezTo>
                    <a:pt x="7970" y="1597"/>
                    <a:pt x="8014" y="1610"/>
                    <a:pt x="8057" y="1622"/>
                  </a:cubicBezTo>
                  <a:cubicBezTo>
                    <a:pt x="8143" y="1650"/>
                    <a:pt x="8228" y="1679"/>
                    <a:pt x="8312" y="1709"/>
                  </a:cubicBezTo>
                  <a:cubicBezTo>
                    <a:pt x="8330" y="1716"/>
                    <a:pt x="8348" y="1724"/>
                    <a:pt x="8366" y="1731"/>
                  </a:cubicBezTo>
                  <a:cubicBezTo>
                    <a:pt x="8438" y="1759"/>
                    <a:pt x="8511" y="1788"/>
                    <a:pt x="8582" y="1818"/>
                  </a:cubicBezTo>
                  <a:cubicBezTo>
                    <a:pt x="8603" y="1828"/>
                    <a:pt x="8622" y="1836"/>
                    <a:pt x="8641" y="1846"/>
                  </a:cubicBezTo>
                  <a:cubicBezTo>
                    <a:pt x="8712" y="1878"/>
                    <a:pt x="8782" y="1911"/>
                    <a:pt x="8853" y="1947"/>
                  </a:cubicBezTo>
                  <a:cubicBezTo>
                    <a:pt x="8894" y="1968"/>
                    <a:pt x="8935" y="1988"/>
                    <a:pt x="8977" y="2010"/>
                  </a:cubicBezTo>
                  <a:lnTo>
                    <a:pt x="9003" y="2026"/>
                  </a:lnTo>
                  <a:cubicBezTo>
                    <a:pt x="9065" y="2060"/>
                    <a:pt x="9126" y="2095"/>
                    <a:pt x="9187" y="2131"/>
                  </a:cubicBezTo>
                  <a:lnTo>
                    <a:pt x="9221" y="2151"/>
                  </a:lnTo>
                  <a:lnTo>
                    <a:pt x="9224" y="2153"/>
                  </a:lnTo>
                  <a:cubicBezTo>
                    <a:pt x="9284" y="2190"/>
                    <a:pt x="9342" y="2227"/>
                    <a:pt x="9398" y="2266"/>
                  </a:cubicBezTo>
                  <a:lnTo>
                    <a:pt x="9431" y="2288"/>
                  </a:lnTo>
                  <a:cubicBezTo>
                    <a:pt x="9487" y="2325"/>
                    <a:pt x="9542" y="2365"/>
                    <a:pt x="9596" y="2406"/>
                  </a:cubicBezTo>
                  <a:cubicBezTo>
                    <a:pt x="9608" y="2414"/>
                    <a:pt x="9619" y="2422"/>
                    <a:pt x="9630" y="2432"/>
                  </a:cubicBezTo>
                  <a:cubicBezTo>
                    <a:pt x="9684" y="2472"/>
                    <a:pt x="9737" y="2513"/>
                    <a:pt x="9789" y="2556"/>
                  </a:cubicBezTo>
                  <a:lnTo>
                    <a:pt x="9820" y="2581"/>
                  </a:lnTo>
                  <a:cubicBezTo>
                    <a:pt x="9860" y="2614"/>
                    <a:pt x="9898" y="2649"/>
                    <a:pt x="9937" y="2683"/>
                  </a:cubicBezTo>
                  <a:cubicBezTo>
                    <a:pt x="9971" y="2714"/>
                    <a:pt x="10005" y="2744"/>
                    <a:pt x="10036" y="2774"/>
                  </a:cubicBezTo>
                  <a:cubicBezTo>
                    <a:pt x="10070" y="2805"/>
                    <a:pt x="10103" y="2835"/>
                    <a:pt x="10136" y="2868"/>
                  </a:cubicBezTo>
                  <a:cubicBezTo>
                    <a:pt x="10165" y="2896"/>
                    <a:pt x="10193" y="2925"/>
                    <a:pt x="10220" y="2954"/>
                  </a:cubicBezTo>
                  <a:cubicBezTo>
                    <a:pt x="10255" y="2988"/>
                    <a:pt x="10288" y="3023"/>
                    <a:pt x="10321" y="3059"/>
                  </a:cubicBezTo>
                  <a:cubicBezTo>
                    <a:pt x="10346" y="3087"/>
                    <a:pt x="10369" y="3114"/>
                    <a:pt x="10394" y="3140"/>
                  </a:cubicBezTo>
                  <a:cubicBezTo>
                    <a:pt x="10429" y="3179"/>
                    <a:pt x="10462" y="3218"/>
                    <a:pt x="10494" y="3258"/>
                  </a:cubicBezTo>
                  <a:cubicBezTo>
                    <a:pt x="10514" y="3283"/>
                    <a:pt x="10535" y="3308"/>
                    <a:pt x="10554" y="3332"/>
                  </a:cubicBezTo>
                  <a:cubicBezTo>
                    <a:pt x="10666" y="3472"/>
                    <a:pt x="10770" y="3616"/>
                    <a:pt x="10865" y="3766"/>
                  </a:cubicBezTo>
                  <a:cubicBezTo>
                    <a:pt x="10891" y="3805"/>
                    <a:pt x="10918" y="3845"/>
                    <a:pt x="10941" y="3885"/>
                  </a:cubicBezTo>
                  <a:cubicBezTo>
                    <a:pt x="10961" y="3915"/>
                    <a:pt x="10977" y="3948"/>
                    <a:pt x="10996" y="3980"/>
                  </a:cubicBezTo>
                  <a:cubicBezTo>
                    <a:pt x="11023" y="4026"/>
                    <a:pt x="11048" y="4071"/>
                    <a:pt x="11074" y="4118"/>
                  </a:cubicBezTo>
                  <a:cubicBezTo>
                    <a:pt x="11089" y="4147"/>
                    <a:pt x="11103" y="4176"/>
                    <a:pt x="11118" y="4205"/>
                  </a:cubicBezTo>
                  <a:cubicBezTo>
                    <a:pt x="11144" y="4257"/>
                    <a:pt x="11171" y="4308"/>
                    <a:pt x="11194" y="4359"/>
                  </a:cubicBezTo>
                  <a:cubicBezTo>
                    <a:pt x="11206" y="4386"/>
                    <a:pt x="11219" y="4413"/>
                    <a:pt x="11230" y="4440"/>
                  </a:cubicBezTo>
                  <a:cubicBezTo>
                    <a:pt x="11255" y="4495"/>
                    <a:pt x="11280" y="4551"/>
                    <a:pt x="11302" y="4607"/>
                  </a:cubicBezTo>
                  <a:cubicBezTo>
                    <a:pt x="11313" y="4632"/>
                    <a:pt x="11322" y="4657"/>
                    <a:pt x="11332" y="4682"/>
                  </a:cubicBezTo>
                  <a:cubicBezTo>
                    <a:pt x="11354" y="4741"/>
                    <a:pt x="11378" y="4802"/>
                    <a:pt x="11398" y="4863"/>
                  </a:cubicBezTo>
                  <a:cubicBezTo>
                    <a:pt x="11405" y="4885"/>
                    <a:pt x="11414" y="4909"/>
                    <a:pt x="11421" y="4931"/>
                  </a:cubicBezTo>
                  <a:cubicBezTo>
                    <a:pt x="11443" y="4994"/>
                    <a:pt x="11462" y="5059"/>
                    <a:pt x="11480" y="5124"/>
                  </a:cubicBezTo>
                  <a:cubicBezTo>
                    <a:pt x="11487" y="5145"/>
                    <a:pt x="11492" y="5165"/>
                    <a:pt x="11498" y="5188"/>
                  </a:cubicBezTo>
                  <a:cubicBezTo>
                    <a:pt x="11516" y="5254"/>
                    <a:pt x="11532" y="5320"/>
                    <a:pt x="11548" y="5388"/>
                  </a:cubicBezTo>
                  <a:cubicBezTo>
                    <a:pt x="11552" y="5409"/>
                    <a:pt x="11557" y="5429"/>
                    <a:pt x="11561" y="5450"/>
                  </a:cubicBezTo>
                  <a:cubicBezTo>
                    <a:pt x="11577" y="5518"/>
                    <a:pt x="11589" y="5585"/>
                    <a:pt x="11601" y="5654"/>
                  </a:cubicBezTo>
                  <a:cubicBezTo>
                    <a:pt x="11604" y="5675"/>
                    <a:pt x="11608" y="5696"/>
                    <a:pt x="11613" y="5717"/>
                  </a:cubicBezTo>
                  <a:cubicBezTo>
                    <a:pt x="11624" y="5786"/>
                    <a:pt x="11632" y="5855"/>
                    <a:pt x="11640" y="5924"/>
                  </a:cubicBezTo>
                  <a:cubicBezTo>
                    <a:pt x="11643" y="5946"/>
                    <a:pt x="11647" y="5967"/>
                    <a:pt x="11648" y="5989"/>
                  </a:cubicBezTo>
                  <a:cubicBezTo>
                    <a:pt x="11657" y="6059"/>
                    <a:pt x="11661" y="6130"/>
                    <a:pt x="11666" y="6200"/>
                  </a:cubicBezTo>
                  <a:cubicBezTo>
                    <a:pt x="11668" y="6221"/>
                    <a:pt x="11669" y="6242"/>
                    <a:pt x="11671" y="6262"/>
                  </a:cubicBezTo>
                  <a:cubicBezTo>
                    <a:pt x="11676" y="6353"/>
                    <a:pt x="11679" y="6445"/>
                    <a:pt x="11679" y="6536"/>
                  </a:cubicBezTo>
                  <a:lnTo>
                    <a:pt x="11679" y="6793"/>
                  </a:lnTo>
                  <a:cubicBezTo>
                    <a:pt x="10684" y="6497"/>
                    <a:pt x="9829" y="5856"/>
                    <a:pt x="9267" y="4986"/>
                  </a:cubicBezTo>
                  <a:cubicBezTo>
                    <a:pt x="9131" y="4776"/>
                    <a:pt x="8906" y="4668"/>
                    <a:pt x="8681" y="4668"/>
                  </a:cubicBezTo>
                  <a:cubicBezTo>
                    <a:pt x="8493" y="4668"/>
                    <a:pt x="8304" y="4743"/>
                    <a:pt x="8165" y="4897"/>
                  </a:cubicBezTo>
                  <a:cubicBezTo>
                    <a:pt x="6953" y="6242"/>
                    <a:pt x="5250" y="6971"/>
                    <a:pt x="3505" y="6971"/>
                  </a:cubicBezTo>
                  <a:cubicBezTo>
                    <a:pt x="2799" y="6971"/>
                    <a:pt x="2086" y="6851"/>
                    <a:pt x="1396" y="6605"/>
                  </a:cubicBezTo>
                  <a:lnTo>
                    <a:pt x="1396" y="6536"/>
                  </a:lnTo>
                  <a:cubicBezTo>
                    <a:pt x="1395" y="5605"/>
                    <a:pt x="1647" y="4690"/>
                    <a:pt x="2127" y="3892"/>
                  </a:cubicBezTo>
                  <a:cubicBezTo>
                    <a:pt x="2324" y="3562"/>
                    <a:pt x="2218" y="3133"/>
                    <a:pt x="1888" y="2936"/>
                  </a:cubicBezTo>
                  <a:cubicBezTo>
                    <a:pt x="1775" y="2868"/>
                    <a:pt x="1652" y="2836"/>
                    <a:pt x="1529" y="2836"/>
                  </a:cubicBezTo>
                  <a:cubicBezTo>
                    <a:pt x="1293" y="2836"/>
                    <a:pt x="1062" y="2957"/>
                    <a:pt x="932" y="3174"/>
                  </a:cubicBezTo>
                  <a:cubicBezTo>
                    <a:pt x="323" y="4189"/>
                    <a:pt x="1" y="5352"/>
                    <a:pt x="2" y="6536"/>
                  </a:cubicBezTo>
                  <a:lnTo>
                    <a:pt x="2" y="9350"/>
                  </a:lnTo>
                  <a:cubicBezTo>
                    <a:pt x="4" y="12955"/>
                    <a:pt x="2935" y="15886"/>
                    <a:pt x="6537" y="15886"/>
                  </a:cubicBezTo>
                  <a:cubicBezTo>
                    <a:pt x="10141" y="15886"/>
                    <a:pt x="13073" y="12955"/>
                    <a:pt x="13073" y="9351"/>
                  </a:cubicBezTo>
                  <a:lnTo>
                    <a:pt x="13073" y="6537"/>
                  </a:lnTo>
                  <a:cubicBezTo>
                    <a:pt x="13073" y="6420"/>
                    <a:pt x="13068" y="6304"/>
                    <a:pt x="13063" y="6189"/>
                  </a:cubicBezTo>
                  <a:cubicBezTo>
                    <a:pt x="13062" y="6163"/>
                    <a:pt x="13059" y="6137"/>
                    <a:pt x="13057" y="6112"/>
                  </a:cubicBezTo>
                  <a:cubicBezTo>
                    <a:pt x="13052" y="6022"/>
                    <a:pt x="13045" y="5932"/>
                    <a:pt x="13035" y="5842"/>
                  </a:cubicBezTo>
                  <a:cubicBezTo>
                    <a:pt x="13033" y="5816"/>
                    <a:pt x="13028" y="5788"/>
                    <a:pt x="13026" y="5762"/>
                  </a:cubicBezTo>
                  <a:cubicBezTo>
                    <a:pt x="13015" y="5674"/>
                    <a:pt x="13004" y="5587"/>
                    <a:pt x="12990" y="5500"/>
                  </a:cubicBezTo>
                  <a:cubicBezTo>
                    <a:pt x="12986" y="5473"/>
                    <a:pt x="12980" y="5446"/>
                    <a:pt x="12975" y="5420"/>
                  </a:cubicBezTo>
                  <a:cubicBezTo>
                    <a:pt x="12961" y="5333"/>
                    <a:pt x="12944" y="5247"/>
                    <a:pt x="12926" y="5163"/>
                  </a:cubicBezTo>
                  <a:cubicBezTo>
                    <a:pt x="12919" y="5135"/>
                    <a:pt x="12914" y="5107"/>
                    <a:pt x="12907" y="5080"/>
                  </a:cubicBezTo>
                  <a:cubicBezTo>
                    <a:pt x="12888" y="4996"/>
                    <a:pt x="12868" y="4914"/>
                    <a:pt x="12845" y="4831"/>
                  </a:cubicBezTo>
                  <a:cubicBezTo>
                    <a:pt x="12838" y="4802"/>
                    <a:pt x="12828" y="4772"/>
                    <a:pt x="12820" y="4743"/>
                  </a:cubicBezTo>
                  <a:cubicBezTo>
                    <a:pt x="12798" y="4664"/>
                    <a:pt x="12774" y="4585"/>
                    <a:pt x="12749" y="4508"/>
                  </a:cubicBezTo>
                  <a:cubicBezTo>
                    <a:pt x="12738" y="4476"/>
                    <a:pt x="12727" y="4443"/>
                    <a:pt x="12716" y="4411"/>
                  </a:cubicBezTo>
                  <a:cubicBezTo>
                    <a:pt x="12690" y="4338"/>
                    <a:pt x="12665" y="4266"/>
                    <a:pt x="12637" y="4194"/>
                  </a:cubicBezTo>
                  <a:cubicBezTo>
                    <a:pt x="12624" y="4158"/>
                    <a:pt x="12608" y="4123"/>
                    <a:pt x="12595" y="4087"/>
                  </a:cubicBezTo>
                  <a:cubicBezTo>
                    <a:pt x="12567" y="4020"/>
                    <a:pt x="12539" y="3957"/>
                    <a:pt x="12512" y="3892"/>
                  </a:cubicBezTo>
                  <a:cubicBezTo>
                    <a:pt x="12494" y="3852"/>
                    <a:pt x="12474" y="3810"/>
                    <a:pt x="12457" y="3770"/>
                  </a:cubicBezTo>
                  <a:cubicBezTo>
                    <a:pt x="12429" y="3712"/>
                    <a:pt x="12401" y="3657"/>
                    <a:pt x="12374" y="3600"/>
                  </a:cubicBezTo>
                  <a:cubicBezTo>
                    <a:pt x="12350" y="3555"/>
                    <a:pt x="12327" y="3509"/>
                    <a:pt x="12303" y="3464"/>
                  </a:cubicBezTo>
                  <a:cubicBezTo>
                    <a:pt x="12278" y="3418"/>
                    <a:pt x="12251" y="3370"/>
                    <a:pt x="12224" y="3323"/>
                  </a:cubicBezTo>
                  <a:cubicBezTo>
                    <a:pt x="12195" y="3272"/>
                    <a:pt x="12166" y="3219"/>
                    <a:pt x="12135" y="3168"/>
                  </a:cubicBezTo>
                  <a:cubicBezTo>
                    <a:pt x="12115" y="3133"/>
                    <a:pt x="12093" y="3102"/>
                    <a:pt x="12073" y="3069"/>
                  </a:cubicBezTo>
                  <a:cubicBezTo>
                    <a:pt x="11876" y="2755"/>
                    <a:pt x="11654" y="2459"/>
                    <a:pt x="11408" y="2184"/>
                  </a:cubicBezTo>
                  <a:cubicBezTo>
                    <a:pt x="11393" y="2168"/>
                    <a:pt x="11379" y="2153"/>
                    <a:pt x="11365" y="2136"/>
                  </a:cubicBezTo>
                  <a:cubicBezTo>
                    <a:pt x="11313" y="2080"/>
                    <a:pt x="11259" y="2024"/>
                    <a:pt x="11205" y="1969"/>
                  </a:cubicBezTo>
                  <a:cubicBezTo>
                    <a:pt x="11182" y="1944"/>
                    <a:pt x="11158" y="1919"/>
                    <a:pt x="11133" y="1896"/>
                  </a:cubicBezTo>
                  <a:cubicBezTo>
                    <a:pt x="11083" y="1846"/>
                    <a:pt x="11032" y="1798"/>
                    <a:pt x="10980" y="1749"/>
                  </a:cubicBezTo>
                  <a:cubicBezTo>
                    <a:pt x="10949" y="1720"/>
                    <a:pt x="10918" y="1693"/>
                    <a:pt x="10887" y="1664"/>
                  </a:cubicBezTo>
                  <a:cubicBezTo>
                    <a:pt x="10862" y="1642"/>
                    <a:pt x="10839" y="1618"/>
                    <a:pt x="10813" y="1596"/>
                  </a:cubicBezTo>
                  <a:cubicBezTo>
                    <a:pt x="10806" y="1589"/>
                    <a:pt x="10798" y="1582"/>
                    <a:pt x="10791" y="1575"/>
                  </a:cubicBezTo>
                  <a:cubicBezTo>
                    <a:pt x="10780" y="1567"/>
                    <a:pt x="10767" y="1557"/>
                    <a:pt x="10753" y="1546"/>
                  </a:cubicBezTo>
                  <a:cubicBezTo>
                    <a:pt x="10734" y="1528"/>
                    <a:pt x="10713" y="1513"/>
                    <a:pt x="10694" y="1497"/>
                  </a:cubicBezTo>
                  <a:lnTo>
                    <a:pt x="10690" y="1494"/>
                  </a:lnTo>
                  <a:cubicBezTo>
                    <a:pt x="10661" y="1469"/>
                    <a:pt x="10632" y="1445"/>
                    <a:pt x="10601" y="1422"/>
                  </a:cubicBezTo>
                  <a:cubicBezTo>
                    <a:pt x="10578" y="1403"/>
                    <a:pt x="10554" y="1385"/>
                    <a:pt x="10531" y="1365"/>
                  </a:cubicBezTo>
                  <a:cubicBezTo>
                    <a:pt x="10505" y="1345"/>
                    <a:pt x="10477" y="1325"/>
                    <a:pt x="10449" y="1305"/>
                  </a:cubicBezTo>
                  <a:cubicBezTo>
                    <a:pt x="10447" y="1303"/>
                    <a:pt x="10444" y="1300"/>
                    <a:pt x="10441" y="1299"/>
                  </a:cubicBezTo>
                  <a:cubicBezTo>
                    <a:pt x="10425" y="1285"/>
                    <a:pt x="10405" y="1271"/>
                    <a:pt x="10387" y="1258"/>
                  </a:cubicBezTo>
                  <a:cubicBezTo>
                    <a:pt x="10360" y="1238"/>
                    <a:pt x="10332" y="1218"/>
                    <a:pt x="10303" y="1197"/>
                  </a:cubicBezTo>
                  <a:cubicBezTo>
                    <a:pt x="10267" y="1172"/>
                    <a:pt x="10230" y="1147"/>
                    <a:pt x="10193" y="1122"/>
                  </a:cubicBezTo>
                  <a:lnTo>
                    <a:pt x="10187" y="1118"/>
                  </a:lnTo>
                  <a:cubicBezTo>
                    <a:pt x="10181" y="1114"/>
                    <a:pt x="10176" y="1110"/>
                    <a:pt x="10170" y="1106"/>
                  </a:cubicBezTo>
                  <a:cubicBezTo>
                    <a:pt x="10137" y="1085"/>
                    <a:pt x="10105" y="1063"/>
                    <a:pt x="10071" y="1041"/>
                  </a:cubicBezTo>
                  <a:cubicBezTo>
                    <a:pt x="10031" y="1014"/>
                    <a:pt x="9989" y="990"/>
                    <a:pt x="9947" y="963"/>
                  </a:cubicBezTo>
                  <a:lnTo>
                    <a:pt x="9934" y="956"/>
                  </a:lnTo>
                  <a:cubicBezTo>
                    <a:pt x="9926" y="951"/>
                    <a:pt x="9918" y="945"/>
                    <a:pt x="9909" y="941"/>
                  </a:cubicBezTo>
                  <a:cubicBezTo>
                    <a:pt x="9884" y="925"/>
                    <a:pt x="9858" y="909"/>
                    <a:pt x="9835" y="896"/>
                  </a:cubicBezTo>
                  <a:cubicBezTo>
                    <a:pt x="9803" y="876"/>
                    <a:pt x="9771" y="858"/>
                    <a:pt x="9739" y="840"/>
                  </a:cubicBezTo>
                  <a:lnTo>
                    <a:pt x="9726" y="834"/>
                  </a:lnTo>
                  <a:cubicBezTo>
                    <a:pt x="9708" y="824"/>
                    <a:pt x="9691" y="816"/>
                    <a:pt x="9674" y="806"/>
                  </a:cubicBezTo>
                  <a:lnTo>
                    <a:pt x="9634" y="784"/>
                  </a:lnTo>
                  <a:cubicBezTo>
                    <a:pt x="9619" y="776"/>
                    <a:pt x="9605" y="766"/>
                    <a:pt x="9590" y="759"/>
                  </a:cubicBezTo>
                  <a:lnTo>
                    <a:pt x="9541" y="733"/>
                  </a:lnTo>
                  <a:lnTo>
                    <a:pt x="9518" y="722"/>
                  </a:lnTo>
                  <a:cubicBezTo>
                    <a:pt x="9488" y="706"/>
                    <a:pt x="9458" y="691"/>
                    <a:pt x="9427" y="676"/>
                  </a:cubicBezTo>
                  <a:cubicBezTo>
                    <a:pt x="9400" y="664"/>
                    <a:pt x="9373" y="650"/>
                    <a:pt x="9346" y="636"/>
                  </a:cubicBezTo>
                  <a:cubicBezTo>
                    <a:pt x="9270" y="600"/>
                    <a:pt x="9194" y="567"/>
                    <a:pt x="9118" y="532"/>
                  </a:cubicBezTo>
                  <a:cubicBezTo>
                    <a:pt x="9093" y="521"/>
                    <a:pt x="9068" y="512"/>
                    <a:pt x="9043" y="501"/>
                  </a:cubicBezTo>
                  <a:cubicBezTo>
                    <a:pt x="8959" y="466"/>
                    <a:pt x="8873" y="432"/>
                    <a:pt x="8788" y="400"/>
                  </a:cubicBezTo>
                  <a:lnTo>
                    <a:pt x="8770" y="394"/>
                  </a:lnTo>
                  <a:cubicBezTo>
                    <a:pt x="8268" y="211"/>
                    <a:pt x="7746" y="90"/>
                    <a:pt x="7216" y="36"/>
                  </a:cubicBezTo>
                  <a:lnTo>
                    <a:pt x="7195" y="34"/>
                  </a:lnTo>
                  <a:cubicBezTo>
                    <a:pt x="7093" y="24"/>
                    <a:pt x="6991" y="16"/>
                    <a:pt x="6887" y="10"/>
                  </a:cubicBezTo>
                  <a:lnTo>
                    <a:pt x="6850" y="9"/>
                  </a:lnTo>
                  <a:cubicBezTo>
                    <a:pt x="6746" y="3"/>
                    <a:pt x="6642" y="1"/>
                    <a:pt x="6537" y="1"/>
                  </a:cubicBezTo>
                  <a:cubicBezTo>
                    <a:pt x="6535" y="1"/>
                    <a:pt x="6533" y="1"/>
                    <a:pt x="6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2"/>
            <p:cNvSpPr/>
            <p:nvPr/>
          </p:nvSpPr>
          <p:spPr>
            <a:xfrm>
              <a:off x="4476750" y="4656625"/>
              <a:ext cx="512650" cy="526825"/>
            </a:xfrm>
            <a:custGeom>
              <a:avLst/>
              <a:gdLst/>
              <a:ahLst/>
              <a:cxnLst/>
              <a:rect l="l" t="t" r="r" b="b"/>
              <a:pathLst>
                <a:path w="20506" h="21073" extrusionOk="0">
                  <a:moveTo>
                    <a:pt x="13866" y="8735"/>
                  </a:moveTo>
                  <a:cubicBezTo>
                    <a:pt x="14189" y="8735"/>
                    <a:pt x="14495" y="8928"/>
                    <a:pt x="14622" y="9247"/>
                  </a:cubicBezTo>
                  <a:cubicBezTo>
                    <a:pt x="14791" y="9667"/>
                    <a:pt x="14585" y="10143"/>
                    <a:pt x="14165" y="10309"/>
                  </a:cubicBezTo>
                  <a:lnTo>
                    <a:pt x="13099" y="10735"/>
                  </a:lnTo>
                  <a:cubicBezTo>
                    <a:pt x="13089" y="10711"/>
                    <a:pt x="13078" y="10688"/>
                    <a:pt x="13067" y="10664"/>
                  </a:cubicBezTo>
                  <a:cubicBezTo>
                    <a:pt x="13032" y="10584"/>
                    <a:pt x="12998" y="10505"/>
                    <a:pt x="12963" y="10427"/>
                  </a:cubicBezTo>
                  <a:cubicBezTo>
                    <a:pt x="12949" y="10392"/>
                    <a:pt x="12936" y="10359"/>
                    <a:pt x="12920" y="10326"/>
                  </a:cubicBezTo>
                  <a:cubicBezTo>
                    <a:pt x="12873" y="10211"/>
                    <a:pt x="12826" y="10098"/>
                    <a:pt x="12781" y="9985"/>
                  </a:cubicBezTo>
                  <a:cubicBezTo>
                    <a:pt x="12735" y="9871"/>
                    <a:pt x="12690" y="9757"/>
                    <a:pt x="12647" y="9642"/>
                  </a:cubicBezTo>
                  <a:cubicBezTo>
                    <a:pt x="12634" y="9607"/>
                    <a:pt x="12621" y="9573"/>
                    <a:pt x="12608" y="9538"/>
                  </a:cubicBezTo>
                  <a:cubicBezTo>
                    <a:pt x="12578" y="9458"/>
                    <a:pt x="12547" y="9377"/>
                    <a:pt x="12518" y="9295"/>
                  </a:cubicBezTo>
                  <a:cubicBezTo>
                    <a:pt x="12509" y="9272"/>
                    <a:pt x="12500" y="9247"/>
                    <a:pt x="12492" y="9223"/>
                  </a:cubicBezTo>
                  <a:lnTo>
                    <a:pt x="13559" y="8795"/>
                  </a:lnTo>
                  <a:cubicBezTo>
                    <a:pt x="13659" y="8754"/>
                    <a:pt x="13763" y="8735"/>
                    <a:pt x="13866" y="8735"/>
                  </a:cubicBezTo>
                  <a:close/>
                  <a:moveTo>
                    <a:pt x="10096" y="5175"/>
                  </a:moveTo>
                  <a:cubicBezTo>
                    <a:pt x="10097" y="5186"/>
                    <a:pt x="10100" y="5198"/>
                    <a:pt x="10100" y="5211"/>
                  </a:cubicBezTo>
                  <a:cubicBezTo>
                    <a:pt x="10107" y="5269"/>
                    <a:pt x="10114" y="5329"/>
                    <a:pt x="10120" y="5389"/>
                  </a:cubicBezTo>
                  <a:cubicBezTo>
                    <a:pt x="10126" y="5427"/>
                    <a:pt x="10130" y="5465"/>
                    <a:pt x="10134" y="5503"/>
                  </a:cubicBezTo>
                  <a:cubicBezTo>
                    <a:pt x="10143" y="5570"/>
                    <a:pt x="10152" y="5636"/>
                    <a:pt x="10162" y="5702"/>
                  </a:cubicBezTo>
                  <a:cubicBezTo>
                    <a:pt x="10166" y="5735"/>
                    <a:pt x="10170" y="5769"/>
                    <a:pt x="10176" y="5802"/>
                  </a:cubicBezTo>
                  <a:cubicBezTo>
                    <a:pt x="10188" y="5886"/>
                    <a:pt x="10201" y="5970"/>
                    <a:pt x="10214" y="6056"/>
                  </a:cubicBezTo>
                  <a:cubicBezTo>
                    <a:pt x="10217" y="6073"/>
                    <a:pt x="10220" y="6088"/>
                    <a:pt x="10223" y="6104"/>
                  </a:cubicBezTo>
                  <a:cubicBezTo>
                    <a:pt x="10239" y="6208"/>
                    <a:pt x="10259" y="6311"/>
                    <a:pt x="10278" y="6415"/>
                  </a:cubicBezTo>
                  <a:cubicBezTo>
                    <a:pt x="10281" y="6433"/>
                    <a:pt x="10285" y="6450"/>
                    <a:pt x="10288" y="6468"/>
                  </a:cubicBezTo>
                  <a:cubicBezTo>
                    <a:pt x="10304" y="6553"/>
                    <a:pt x="10321" y="6640"/>
                    <a:pt x="10339" y="6727"/>
                  </a:cubicBezTo>
                  <a:cubicBezTo>
                    <a:pt x="10346" y="6762"/>
                    <a:pt x="10352" y="6795"/>
                    <a:pt x="10359" y="6830"/>
                  </a:cubicBezTo>
                  <a:cubicBezTo>
                    <a:pt x="10375" y="6900"/>
                    <a:pt x="10390" y="6972"/>
                    <a:pt x="10406" y="7044"/>
                  </a:cubicBezTo>
                  <a:cubicBezTo>
                    <a:pt x="10415" y="7082"/>
                    <a:pt x="10423" y="7122"/>
                    <a:pt x="10433" y="7162"/>
                  </a:cubicBezTo>
                  <a:cubicBezTo>
                    <a:pt x="10448" y="7229"/>
                    <a:pt x="10463" y="7296"/>
                    <a:pt x="10480" y="7364"/>
                  </a:cubicBezTo>
                  <a:cubicBezTo>
                    <a:pt x="10491" y="7406"/>
                    <a:pt x="10500" y="7448"/>
                    <a:pt x="10511" y="7491"/>
                  </a:cubicBezTo>
                  <a:cubicBezTo>
                    <a:pt x="10527" y="7556"/>
                    <a:pt x="10543" y="7621"/>
                    <a:pt x="10560" y="7686"/>
                  </a:cubicBezTo>
                  <a:lnTo>
                    <a:pt x="10594" y="7820"/>
                  </a:lnTo>
                  <a:cubicBezTo>
                    <a:pt x="10612" y="7883"/>
                    <a:pt x="10629" y="7948"/>
                    <a:pt x="10647" y="8013"/>
                  </a:cubicBezTo>
                  <a:cubicBezTo>
                    <a:pt x="10659" y="8059"/>
                    <a:pt x="10672" y="8103"/>
                    <a:pt x="10684" y="8149"/>
                  </a:cubicBezTo>
                  <a:cubicBezTo>
                    <a:pt x="10703" y="8214"/>
                    <a:pt x="10721" y="8277"/>
                    <a:pt x="10739" y="8342"/>
                  </a:cubicBezTo>
                  <a:cubicBezTo>
                    <a:pt x="10753" y="8388"/>
                    <a:pt x="10767" y="8435"/>
                    <a:pt x="10781" y="8482"/>
                  </a:cubicBezTo>
                  <a:cubicBezTo>
                    <a:pt x="10800" y="8545"/>
                    <a:pt x="10819" y="8610"/>
                    <a:pt x="10840" y="8675"/>
                  </a:cubicBezTo>
                  <a:cubicBezTo>
                    <a:pt x="10854" y="8721"/>
                    <a:pt x="10869" y="8768"/>
                    <a:pt x="10883" y="8815"/>
                  </a:cubicBezTo>
                  <a:cubicBezTo>
                    <a:pt x="10904" y="8879"/>
                    <a:pt x="10926" y="8944"/>
                    <a:pt x="10946" y="9011"/>
                  </a:cubicBezTo>
                  <a:cubicBezTo>
                    <a:pt x="10962" y="9056"/>
                    <a:pt x="10977" y="9103"/>
                    <a:pt x="10992" y="9150"/>
                  </a:cubicBezTo>
                  <a:cubicBezTo>
                    <a:pt x="11014" y="9216"/>
                    <a:pt x="11036" y="9283"/>
                    <a:pt x="11060" y="9349"/>
                  </a:cubicBezTo>
                  <a:cubicBezTo>
                    <a:pt x="11075" y="9395"/>
                    <a:pt x="11092" y="9440"/>
                    <a:pt x="11107" y="9486"/>
                  </a:cubicBezTo>
                  <a:cubicBezTo>
                    <a:pt x="11132" y="9555"/>
                    <a:pt x="11156" y="9624"/>
                    <a:pt x="11181" y="9693"/>
                  </a:cubicBezTo>
                  <a:cubicBezTo>
                    <a:pt x="11196" y="9737"/>
                    <a:pt x="11212" y="9780"/>
                    <a:pt x="11228" y="9824"/>
                  </a:cubicBezTo>
                  <a:cubicBezTo>
                    <a:pt x="11256" y="9900"/>
                    <a:pt x="11285" y="9978"/>
                    <a:pt x="11314" y="10054"/>
                  </a:cubicBezTo>
                  <a:cubicBezTo>
                    <a:pt x="11328" y="10091"/>
                    <a:pt x="11342" y="10127"/>
                    <a:pt x="11355" y="10163"/>
                  </a:cubicBezTo>
                  <a:cubicBezTo>
                    <a:pt x="11398" y="10276"/>
                    <a:pt x="11442" y="10389"/>
                    <a:pt x="11488" y="10503"/>
                  </a:cubicBezTo>
                  <a:cubicBezTo>
                    <a:pt x="11534" y="10616"/>
                    <a:pt x="11579" y="10728"/>
                    <a:pt x="11626" y="10840"/>
                  </a:cubicBezTo>
                  <a:cubicBezTo>
                    <a:pt x="11643" y="10878"/>
                    <a:pt x="11659" y="10916"/>
                    <a:pt x="11674" y="10954"/>
                  </a:cubicBezTo>
                  <a:cubicBezTo>
                    <a:pt x="11706" y="11026"/>
                    <a:pt x="11737" y="11099"/>
                    <a:pt x="11768" y="11171"/>
                  </a:cubicBezTo>
                  <a:cubicBezTo>
                    <a:pt x="11788" y="11217"/>
                    <a:pt x="11807" y="11261"/>
                    <a:pt x="11828" y="11305"/>
                  </a:cubicBezTo>
                  <a:cubicBezTo>
                    <a:pt x="11855" y="11370"/>
                    <a:pt x="11884" y="11434"/>
                    <a:pt x="11913" y="11498"/>
                  </a:cubicBezTo>
                  <a:cubicBezTo>
                    <a:pt x="11936" y="11545"/>
                    <a:pt x="11956" y="11592"/>
                    <a:pt x="11978" y="11639"/>
                  </a:cubicBezTo>
                  <a:cubicBezTo>
                    <a:pt x="12006" y="11699"/>
                    <a:pt x="12034" y="11760"/>
                    <a:pt x="12063" y="11819"/>
                  </a:cubicBezTo>
                  <a:cubicBezTo>
                    <a:pt x="12085" y="11867"/>
                    <a:pt x="12108" y="11914"/>
                    <a:pt x="12130" y="11963"/>
                  </a:cubicBezTo>
                  <a:cubicBezTo>
                    <a:pt x="12158" y="12021"/>
                    <a:pt x="12187" y="12077"/>
                    <a:pt x="12215" y="12135"/>
                  </a:cubicBezTo>
                  <a:cubicBezTo>
                    <a:pt x="12238" y="12184"/>
                    <a:pt x="12262" y="12231"/>
                    <a:pt x="12285" y="12278"/>
                  </a:cubicBezTo>
                  <a:cubicBezTo>
                    <a:pt x="12313" y="12334"/>
                    <a:pt x="12342" y="12389"/>
                    <a:pt x="12369" y="12446"/>
                  </a:cubicBezTo>
                  <a:cubicBezTo>
                    <a:pt x="12394" y="12493"/>
                    <a:pt x="12418" y="12540"/>
                    <a:pt x="12442" y="12587"/>
                  </a:cubicBezTo>
                  <a:cubicBezTo>
                    <a:pt x="12470" y="12642"/>
                    <a:pt x="12499" y="12696"/>
                    <a:pt x="12528" y="12751"/>
                  </a:cubicBezTo>
                  <a:cubicBezTo>
                    <a:pt x="12553" y="12797"/>
                    <a:pt x="12578" y="12843"/>
                    <a:pt x="12601" y="12890"/>
                  </a:cubicBezTo>
                  <a:cubicBezTo>
                    <a:pt x="12632" y="12943"/>
                    <a:pt x="12661" y="12997"/>
                    <a:pt x="12690" y="13050"/>
                  </a:cubicBezTo>
                  <a:cubicBezTo>
                    <a:pt x="12715" y="13095"/>
                    <a:pt x="12739" y="13140"/>
                    <a:pt x="12764" y="13184"/>
                  </a:cubicBezTo>
                  <a:cubicBezTo>
                    <a:pt x="12795" y="13238"/>
                    <a:pt x="12825" y="13291"/>
                    <a:pt x="12855" y="13344"/>
                  </a:cubicBezTo>
                  <a:cubicBezTo>
                    <a:pt x="12879" y="13387"/>
                    <a:pt x="12904" y="13431"/>
                    <a:pt x="12929" y="13472"/>
                  </a:cubicBezTo>
                  <a:cubicBezTo>
                    <a:pt x="12960" y="13526"/>
                    <a:pt x="12991" y="13579"/>
                    <a:pt x="13023" y="13631"/>
                  </a:cubicBezTo>
                  <a:cubicBezTo>
                    <a:pt x="13048" y="13673"/>
                    <a:pt x="13071" y="13714"/>
                    <a:pt x="13096" y="13756"/>
                  </a:cubicBezTo>
                  <a:cubicBezTo>
                    <a:pt x="13129" y="13809"/>
                    <a:pt x="13162" y="13862"/>
                    <a:pt x="13194" y="13916"/>
                  </a:cubicBezTo>
                  <a:cubicBezTo>
                    <a:pt x="13219" y="13953"/>
                    <a:pt x="13241" y="13992"/>
                    <a:pt x="13266" y="14031"/>
                  </a:cubicBezTo>
                  <a:cubicBezTo>
                    <a:pt x="13303" y="14090"/>
                    <a:pt x="13340" y="14148"/>
                    <a:pt x="13378" y="14206"/>
                  </a:cubicBezTo>
                  <a:cubicBezTo>
                    <a:pt x="13397" y="14236"/>
                    <a:pt x="13416" y="14267"/>
                    <a:pt x="13437" y="14297"/>
                  </a:cubicBezTo>
                  <a:cubicBezTo>
                    <a:pt x="13494" y="14384"/>
                    <a:pt x="13550" y="14468"/>
                    <a:pt x="13607" y="14553"/>
                  </a:cubicBezTo>
                  <a:cubicBezTo>
                    <a:pt x="13629" y="14584"/>
                    <a:pt x="13651" y="14616"/>
                    <a:pt x="13672" y="14648"/>
                  </a:cubicBezTo>
                  <a:cubicBezTo>
                    <a:pt x="13709" y="14700"/>
                    <a:pt x="13745" y="14753"/>
                    <a:pt x="13781" y="14804"/>
                  </a:cubicBezTo>
                  <a:cubicBezTo>
                    <a:pt x="13807" y="14841"/>
                    <a:pt x="13835" y="14879"/>
                    <a:pt x="13861" y="14915"/>
                  </a:cubicBezTo>
                  <a:cubicBezTo>
                    <a:pt x="13893" y="14960"/>
                    <a:pt x="13925" y="15004"/>
                    <a:pt x="13958" y="15049"/>
                  </a:cubicBezTo>
                  <a:cubicBezTo>
                    <a:pt x="13985" y="15087"/>
                    <a:pt x="14014" y="15125"/>
                    <a:pt x="14042" y="15162"/>
                  </a:cubicBezTo>
                  <a:cubicBezTo>
                    <a:pt x="14074" y="15203"/>
                    <a:pt x="14104" y="15243"/>
                    <a:pt x="14135" y="15283"/>
                  </a:cubicBezTo>
                  <a:cubicBezTo>
                    <a:pt x="14143" y="15294"/>
                    <a:pt x="14151" y="15305"/>
                    <a:pt x="14159" y="15318"/>
                  </a:cubicBezTo>
                  <a:lnTo>
                    <a:pt x="10126" y="13970"/>
                  </a:lnTo>
                  <a:cubicBezTo>
                    <a:pt x="10055" y="13946"/>
                    <a:pt x="9980" y="13934"/>
                    <a:pt x="9906" y="13934"/>
                  </a:cubicBezTo>
                  <a:cubicBezTo>
                    <a:pt x="9818" y="13934"/>
                    <a:pt x="9730" y="13951"/>
                    <a:pt x="9647" y="13984"/>
                  </a:cubicBezTo>
                  <a:lnTo>
                    <a:pt x="8938" y="14268"/>
                  </a:lnTo>
                  <a:cubicBezTo>
                    <a:pt x="7995" y="12836"/>
                    <a:pt x="7351" y="11228"/>
                    <a:pt x="7044" y="9540"/>
                  </a:cubicBezTo>
                  <a:lnTo>
                    <a:pt x="7753" y="9257"/>
                  </a:lnTo>
                  <a:cubicBezTo>
                    <a:pt x="7906" y="9194"/>
                    <a:pt x="8032" y="9081"/>
                    <a:pt x="8109" y="8935"/>
                  </a:cubicBezTo>
                  <a:lnTo>
                    <a:pt x="10096" y="5175"/>
                  </a:lnTo>
                  <a:close/>
                  <a:moveTo>
                    <a:pt x="5725" y="10067"/>
                  </a:moveTo>
                  <a:cubicBezTo>
                    <a:pt x="6065" y="11746"/>
                    <a:pt x="6706" y="13348"/>
                    <a:pt x="7619" y="14796"/>
                  </a:cubicBezTo>
                  <a:lnTo>
                    <a:pt x="5411" y="15680"/>
                  </a:lnTo>
                  <a:cubicBezTo>
                    <a:pt x="5264" y="15739"/>
                    <a:pt x="5110" y="15783"/>
                    <a:pt x="4954" y="15815"/>
                  </a:cubicBezTo>
                  <a:cubicBezTo>
                    <a:pt x="4950" y="15815"/>
                    <a:pt x="4947" y="15817"/>
                    <a:pt x="4943" y="15818"/>
                  </a:cubicBezTo>
                  <a:cubicBezTo>
                    <a:pt x="4783" y="15848"/>
                    <a:pt x="4623" y="15863"/>
                    <a:pt x="4465" y="15863"/>
                  </a:cubicBezTo>
                  <a:cubicBezTo>
                    <a:pt x="3440" y="15863"/>
                    <a:pt x="2494" y="15243"/>
                    <a:pt x="2100" y="14264"/>
                  </a:cubicBezTo>
                  <a:lnTo>
                    <a:pt x="2100" y="14263"/>
                  </a:lnTo>
                  <a:cubicBezTo>
                    <a:pt x="1580" y="12960"/>
                    <a:pt x="2215" y="11475"/>
                    <a:pt x="3518" y="10953"/>
                  </a:cubicBezTo>
                  <a:lnTo>
                    <a:pt x="5725" y="10067"/>
                  </a:lnTo>
                  <a:close/>
                  <a:moveTo>
                    <a:pt x="6924" y="16575"/>
                  </a:moveTo>
                  <a:lnTo>
                    <a:pt x="7899" y="19008"/>
                  </a:lnTo>
                  <a:cubicBezTo>
                    <a:pt x="7948" y="19128"/>
                    <a:pt x="7946" y="19263"/>
                    <a:pt x="7895" y="19382"/>
                  </a:cubicBezTo>
                  <a:cubicBezTo>
                    <a:pt x="7817" y="19562"/>
                    <a:pt x="7641" y="19679"/>
                    <a:pt x="7446" y="19679"/>
                  </a:cubicBezTo>
                  <a:cubicBezTo>
                    <a:pt x="7444" y="19679"/>
                    <a:pt x="7441" y="19679"/>
                    <a:pt x="7439" y="19679"/>
                  </a:cubicBezTo>
                  <a:cubicBezTo>
                    <a:pt x="7242" y="19676"/>
                    <a:pt x="7065" y="19555"/>
                    <a:pt x="6992" y="19372"/>
                  </a:cubicBezTo>
                  <a:lnTo>
                    <a:pt x="6016" y="16938"/>
                  </a:lnTo>
                  <a:lnTo>
                    <a:pt x="6924" y="16575"/>
                  </a:lnTo>
                  <a:close/>
                  <a:moveTo>
                    <a:pt x="12490" y="1"/>
                  </a:moveTo>
                  <a:cubicBezTo>
                    <a:pt x="12223" y="1"/>
                    <a:pt x="11966" y="49"/>
                    <a:pt x="11723" y="147"/>
                  </a:cubicBezTo>
                  <a:cubicBezTo>
                    <a:pt x="11491" y="239"/>
                    <a:pt x="11278" y="373"/>
                    <a:pt x="11094" y="543"/>
                  </a:cubicBezTo>
                  <a:cubicBezTo>
                    <a:pt x="10999" y="631"/>
                    <a:pt x="10909" y="728"/>
                    <a:pt x="10829" y="832"/>
                  </a:cubicBezTo>
                  <a:cubicBezTo>
                    <a:pt x="10649" y="1061"/>
                    <a:pt x="10499" y="1340"/>
                    <a:pt x="10379" y="1660"/>
                  </a:cubicBezTo>
                  <a:lnTo>
                    <a:pt x="6999" y="8058"/>
                  </a:lnTo>
                  <a:lnTo>
                    <a:pt x="3001" y="9660"/>
                  </a:lnTo>
                  <a:cubicBezTo>
                    <a:pt x="984" y="10467"/>
                    <a:pt x="1" y="12765"/>
                    <a:pt x="809" y="14782"/>
                  </a:cubicBezTo>
                  <a:cubicBezTo>
                    <a:pt x="1194" y="15753"/>
                    <a:pt x="1952" y="16529"/>
                    <a:pt x="2915" y="16938"/>
                  </a:cubicBezTo>
                  <a:cubicBezTo>
                    <a:pt x="2976" y="16964"/>
                    <a:pt x="3038" y="16989"/>
                    <a:pt x="3100" y="17011"/>
                  </a:cubicBezTo>
                  <a:cubicBezTo>
                    <a:pt x="3121" y="17020"/>
                    <a:pt x="3142" y="17027"/>
                    <a:pt x="3163" y="17034"/>
                  </a:cubicBezTo>
                  <a:cubicBezTo>
                    <a:pt x="3204" y="17049"/>
                    <a:pt x="3245" y="17063"/>
                    <a:pt x="3287" y="17076"/>
                  </a:cubicBezTo>
                  <a:cubicBezTo>
                    <a:pt x="3312" y="17085"/>
                    <a:pt x="3337" y="17090"/>
                    <a:pt x="3361" y="17098"/>
                  </a:cubicBezTo>
                  <a:cubicBezTo>
                    <a:pt x="3400" y="17110"/>
                    <a:pt x="3439" y="17121"/>
                    <a:pt x="3478" y="17132"/>
                  </a:cubicBezTo>
                  <a:cubicBezTo>
                    <a:pt x="3504" y="17139"/>
                    <a:pt x="3530" y="17144"/>
                    <a:pt x="3556" y="17150"/>
                  </a:cubicBezTo>
                  <a:cubicBezTo>
                    <a:pt x="3594" y="17159"/>
                    <a:pt x="3631" y="17168"/>
                    <a:pt x="3668" y="17176"/>
                  </a:cubicBezTo>
                  <a:cubicBezTo>
                    <a:pt x="3696" y="17181"/>
                    <a:pt x="3723" y="17186"/>
                    <a:pt x="3751" y="17191"/>
                  </a:cubicBezTo>
                  <a:cubicBezTo>
                    <a:pt x="3787" y="17198"/>
                    <a:pt x="3824" y="17205"/>
                    <a:pt x="3860" y="17210"/>
                  </a:cubicBezTo>
                  <a:cubicBezTo>
                    <a:pt x="3889" y="17216"/>
                    <a:pt x="3917" y="17219"/>
                    <a:pt x="3944" y="17223"/>
                  </a:cubicBezTo>
                  <a:cubicBezTo>
                    <a:pt x="3982" y="17227"/>
                    <a:pt x="4018" y="17232"/>
                    <a:pt x="4054" y="17237"/>
                  </a:cubicBezTo>
                  <a:cubicBezTo>
                    <a:pt x="4083" y="17239"/>
                    <a:pt x="4112" y="17241"/>
                    <a:pt x="4141" y="17244"/>
                  </a:cubicBezTo>
                  <a:cubicBezTo>
                    <a:pt x="4176" y="17246"/>
                    <a:pt x="4212" y="17250"/>
                    <a:pt x="4248" y="17252"/>
                  </a:cubicBezTo>
                  <a:cubicBezTo>
                    <a:pt x="4277" y="17253"/>
                    <a:pt x="4306" y="17255"/>
                    <a:pt x="4335" y="17255"/>
                  </a:cubicBezTo>
                  <a:cubicBezTo>
                    <a:pt x="4371" y="17256"/>
                    <a:pt x="4407" y="17257"/>
                    <a:pt x="4443" y="17259"/>
                  </a:cubicBezTo>
                  <a:lnTo>
                    <a:pt x="4464" y="17259"/>
                  </a:lnTo>
                  <a:cubicBezTo>
                    <a:pt x="4489" y="17259"/>
                    <a:pt x="4514" y="17257"/>
                    <a:pt x="4538" y="17256"/>
                  </a:cubicBezTo>
                  <a:cubicBezTo>
                    <a:pt x="4569" y="17256"/>
                    <a:pt x="4601" y="17256"/>
                    <a:pt x="4631" y="17255"/>
                  </a:cubicBezTo>
                  <a:lnTo>
                    <a:pt x="4642" y="17255"/>
                  </a:lnTo>
                  <a:lnTo>
                    <a:pt x="5699" y="19890"/>
                  </a:lnTo>
                  <a:cubicBezTo>
                    <a:pt x="5994" y="20625"/>
                    <a:pt x="6700" y="21073"/>
                    <a:pt x="7447" y="21073"/>
                  </a:cubicBezTo>
                  <a:cubicBezTo>
                    <a:pt x="7680" y="21073"/>
                    <a:pt x="7917" y="21029"/>
                    <a:pt x="8146" y="20937"/>
                  </a:cubicBezTo>
                  <a:cubicBezTo>
                    <a:pt x="9111" y="20550"/>
                    <a:pt x="9580" y="19455"/>
                    <a:pt x="9194" y="18490"/>
                  </a:cubicBezTo>
                  <a:lnTo>
                    <a:pt x="8218" y="16057"/>
                  </a:lnTo>
                  <a:lnTo>
                    <a:pt x="9928" y="15372"/>
                  </a:lnTo>
                  <a:lnTo>
                    <a:pt x="16783" y="17665"/>
                  </a:lnTo>
                  <a:cubicBezTo>
                    <a:pt x="17093" y="17814"/>
                    <a:pt x="17397" y="17912"/>
                    <a:pt x="17686" y="17955"/>
                  </a:cubicBezTo>
                  <a:cubicBezTo>
                    <a:pt x="17799" y="17972"/>
                    <a:pt x="17914" y="17980"/>
                    <a:pt x="18029" y="17981"/>
                  </a:cubicBezTo>
                  <a:lnTo>
                    <a:pt x="18076" y="17981"/>
                  </a:lnTo>
                  <a:cubicBezTo>
                    <a:pt x="18327" y="17977"/>
                    <a:pt x="18576" y="17929"/>
                    <a:pt x="18808" y="17835"/>
                  </a:cubicBezTo>
                  <a:cubicBezTo>
                    <a:pt x="19514" y="17552"/>
                    <a:pt x="20380" y="16746"/>
                    <a:pt x="20487" y="14521"/>
                  </a:cubicBezTo>
                  <a:cubicBezTo>
                    <a:pt x="20505" y="14137"/>
                    <a:pt x="20208" y="13809"/>
                    <a:pt x="19824" y="13792"/>
                  </a:cubicBezTo>
                  <a:cubicBezTo>
                    <a:pt x="19813" y="13791"/>
                    <a:pt x="19801" y="13791"/>
                    <a:pt x="19789" y="13791"/>
                  </a:cubicBezTo>
                  <a:cubicBezTo>
                    <a:pt x="19421" y="13791"/>
                    <a:pt x="19114" y="14081"/>
                    <a:pt x="19095" y="14453"/>
                  </a:cubicBezTo>
                  <a:cubicBezTo>
                    <a:pt x="19041" y="15580"/>
                    <a:pt x="18740" y="16361"/>
                    <a:pt x="18290" y="16542"/>
                  </a:cubicBezTo>
                  <a:cubicBezTo>
                    <a:pt x="18212" y="16571"/>
                    <a:pt x="18129" y="16587"/>
                    <a:pt x="18048" y="16587"/>
                  </a:cubicBezTo>
                  <a:cubicBezTo>
                    <a:pt x="17994" y="16587"/>
                    <a:pt x="17942" y="16585"/>
                    <a:pt x="17889" y="16576"/>
                  </a:cubicBezTo>
                  <a:cubicBezTo>
                    <a:pt x="17729" y="16553"/>
                    <a:pt x="17549" y="16492"/>
                    <a:pt x="17356" y="16395"/>
                  </a:cubicBezTo>
                  <a:cubicBezTo>
                    <a:pt x="16371" y="15899"/>
                    <a:pt x="15240" y="14620"/>
                    <a:pt x="14231" y="12930"/>
                  </a:cubicBezTo>
                  <a:cubicBezTo>
                    <a:pt x="14052" y="12630"/>
                    <a:pt x="13878" y="12316"/>
                    <a:pt x="13708" y="11993"/>
                  </a:cubicBezTo>
                  <a:lnTo>
                    <a:pt x="14684" y="11602"/>
                  </a:lnTo>
                  <a:cubicBezTo>
                    <a:pt x="15814" y="11150"/>
                    <a:pt x="16366" y="9862"/>
                    <a:pt x="15912" y="8732"/>
                  </a:cubicBezTo>
                  <a:cubicBezTo>
                    <a:pt x="15567" y="7868"/>
                    <a:pt x="14738" y="7343"/>
                    <a:pt x="13862" y="7343"/>
                  </a:cubicBezTo>
                  <a:cubicBezTo>
                    <a:pt x="13589" y="7343"/>
                    <a:pt x="13311" y="7395"/>
                    <a:pt x="13042" y="7502"/>
                  </a:cubicBezTo>
                  <a:lnTo>
                    <a:pt x="12065" y="7893"/>
                  </a:lnTo>
                  <a:cubicBezTo>
                    <a:pt x="11398" y="5560"/>
                    <a:pt x="11230" y="3412"/>
                    <a:pt x="11666" y="2190"/>
                  </a:cubicBezTo>
                  <a:cubicBezTo>
                    <a:pt x="11739" y="1985"/>
                    <a:pt x="11828" y="1818"/>
                    <a:pt x="11929" y="1688"/>
                  </a:cubicBezTo>
                  <a:cubicBezTo>
                    <a:pt x="11962" y="1645"/>
                    <a:pt x="11998" y="1607"/>
                    <a:pt x="12036" y="1571"/>
                  </a:cubicBezTo>
                  <a:cubicBezTo>
                    <a:pt x="12096" y="1514"/>
                    <a:pt x="12165" y="1470"/>
                    <a:pt x="12241" y="1439"/>
                  </a:cubicBezTo>
                  <a:cubicBezTo>
                    <a:pt x="12319" y="1408"/>
                    <a:pt x="12405" y="1393"/>
                    <a:pt x="12499" y="1393"/>
                  </a:cubicBezTo>
                  <a:cubicBezTo>
                    <a:pt x="13040" y="1393"/>
                    <a:pt x="13829" y="1896"/>
                    <a:pt x="14644" y="2779"/>
                  </a:cubicBezTo>
                  <a:cubicBezTo>
                    <a:pt x="15801" y="4031"/>
                    <a:pt x="16903" y="5883"/>
                    <a:pt x="17748" y="7995"/>
                  </a:cubicBezTo>
                  <a:cubicBezTo>
                    <a:pt x="18261" y="9273"/>
                    <a:pt x="18650" y="10587"/>
                    <a:pt x="18875" y="11797"/>
                  </a:cubicBezTo>
                  <a:cubicBezTo>
                    <a:pt x="18940" y="12129"/>
                    <a:pt x="19232" y="12358"/>
                    <a:pt x="19559" y="12358"/>
                  </a:cubicBezTo>
                  <a:cubicBezTo>
                    <a:pt x="19601" y="12358"/>
                    <a:pt x="19643" y="12355"/>
                    <a:pt x="19686" y="12347"/>
                  </a:cubicBezTo>
                  <a:cubicBezTo>
                    <a:pt x="20062" y="12276"/>
                    <a:pt x="20311" y="11917"/>
                    <a:pt x="20244" y="11541"/>
                  </a:cubicBezTo>
                  <a:cubicBezTo>
                    <a:pt x="20000" y="10225"/>
                    <a:pt x="19595" y="8857"/>
                    <a:pt x="19043" y="7477"/>
                  </a:cubicBezTo>
                  <a:cubicBezTo>
                    <a:pt x="18134" y="5211"/>
                    <a:pt x="16936" y="3206"/>
                    <a:pt x="15668" y="1835"/>
                  </a:cubicBezTo>
                  <a:cubicBezTo>
                    <a:pt x="14556" y="630"/>
                    <a:pt x="13455" y="1"/>
                    <a:pt x="1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2"/>
            <p:cNvSpPr/>
            <p:nvPr/>
          </p:nvSpPr>
          <p:spPr>
            <a:xfrm>
              <a:off x="4950625" y="4331675"/>
              <a:ext cx="435800" cy="1142225"/>
            </a:xfrm>
            <a:custGeom>
              <a:avLst/>
              <a:gdLst/>
              <a:ahLst/>
              <a:cxnLst/>
              <a:rect l="l" t="t" r="r" b="b"/>
              <a:pathLst>
                <a:path w="17432" h="45689" extrusionOk="0">
                  <a:moveTo>
                    <a:pt x="6059" y="1391"/>
                  </a:moveTo>
                  <a:cubicBezTo>
                    <a:pt x="6299" y="1391"/>
                    <a:pt x="6541" y="1437"/>
                    <a:pt x="6772" y="1533"/>
                  </a:cubicBezTo>
                  <a:cubicBezTo>
                    <a:pt x="7470" y="1822"/>
                    <a:pt x="7924" y="2503"/>
                    <a:pt x="7925" y="3257"/>
                  </a:cubicBezTo>
                  <a:cubicBezTo>
                    <a:pt x="7927" y="4012"/>
                    <a:pt x="7472" y="4693"/>
                    <a:pt x="6775" y="4983"/>
                  </a:cubicBezTo>
                  <a:cubicBezTo>
                    <a:pt x="6543" y="5080"/>
                    <a:pt x="6300" y="5127"/>
                    <a:pt x="6059" y="5127"/>
                  </a:cubicBezTo>
                  <a:cubicBezTo>
                    <a:pt x="5574" y="5127"/>
                    <a:pt x="5097" y="4938"/>
                    <a:pt x="4740" y="4583"/>
                  </a:cubicBezTo>
                  <a:lnTo>
                    <a:pt x="4737" y="4579"/>
                  </a:lnTo>
                  <a:cubicBezTo>
                    <a:pt x="4736" y="4579"/>
                    <a:pt x="4736" y="4577"/>
                    <a:pt x="4734" y="4577"/>
                  </a:cubicBezTo>
                  <a:cubicBezTo>
                    <a:pt x="4008" y="3847"/>
                    <a:pt x="4009" y="2667"/>
                    <a:pt x="4737" y="1939"/>
                  </a:cubicBezTo>
                  <a:cubicBezTo>
                    <a:pt x="5094" y="1581"/>
                    <a:pt x="5572" y="1391"/>
                    <a:pt x="6059" y="1391"/>
                  </a:cubicBezTo>
                  <a:close/>
                  <a:moveTo>
                    <a:pt x="14171" y="20978"/>
                  </a:moveTo>
                  <a:cubicBezTo>
                    <a:pt x="14412" y="20978"/>
                    <a:pt x="14655" y="21024"/>
                    <a:pt x="14886" y="21120"/>
                  </a:cubicBezTo>
                  <a:cubicBezTo>
                    <a:pt x="15584" y="21409"/>
                    <a:pt x="16039" y="22090"/>
                    <a:pt x="16039" y="22846"/>
                  </a:cubicBezTo>
                  <a:cubicBezTo>
                    <a:pt x="16038" y="23876"/>
                    <a:pt x="15202" y="24712"/>
                    <a:pt x="14172" y="24713"/>
                  </a:cubicBezTo>
                  <a:cubicBezTo>
                    <a:pt x="13416" y="24713"/>
                    <a:pt x="12735" y="24258"/>
                    <a:pt x="12447" y="23560"/>
                  </a:cubicBezTo>
                  <a:cubicBezTo>
                    <a:pt x="12156" y="22862"/>
                    <a:pt x="12317" y="22058"/>
                    <a:pt x="12851" y="21525"/>
                  </a:cubicBezTo>
                  <a:cubicBezTo>
                    <a:pt x="13208" y="21168"/>
                    <a:pt x="13685" y="20978"/>
                    <a:pt x="14171" y="20978"/>
                  </a:cubicBezTo>
                  <a:close/>
                  <a:moveTo>
                    <a:pt x="6064" y="40564"/>
                  </a:moveTo>
                  <a:cubicBezTo>
                    <a:pt x="6557" y="40564"/>
                    <a:pt x="7031" y="40760"/>
                    <a:pt x="7380" y="41111"/>
                  </a:cubicBezTo>
                  <a:cubicBezTo>
                    <a:pt x="8010" y="41741"/>
                    <a:pt x="8106" y="42729"/>
                    <a:pt x="7612" y="43469"/>
                  </a:cubicBezTo>
                  <a:cubicBezTo>
                    <a:pt x="7256" y="44001"/>
                    <a:pt x="6667" y="44299"/>
                    <a:pt x="6059" y="44299"/>
                  </a:cubicBezTo>
                  <a:cubicBezTo>
                    <a:pt x="5819" y="44299"/>
                    <a:pt x="5576" y="44252"/>
                    <a:pt x="5344" y="44156"/>
                  </a:cubicBezTo>
                  <a:cubicBezTo>
                    <a:pt x="4520" y="43815"/>
                    <a:pt x="4053" y="42940"/>
                    <a:pt x="4227" y="42067"/>
                  </a:cubicBezTo>
                  <a:cubicBezTo>
                    <a:pt x="4400" y="41193"/>
                    <a:pt x="5168" y="40564"/>
                    <a:pt x="6059" y="40564"/>
                  </a:cubicBezTo>
                  <a:cubicBezTo>
                    <a:pt x="6061" y="40564"/>
                    <a:pt x="6063" y="40564"/>
                    <a:pt x="6064" y="40564"/>
                  </a:cubicBezTo>
                  <a:close/>
                  <a:moveTo>
                    <a:pt x="6056" y="1"/>
                  </a:moveTo>
                  <a:cubicBezTo>
                    <a:pt x="5336" y="1"/>
                    <a:pt x="4615" y="238"/>
                    <a:pt x="4016" y="719"/>
                  </a:cubicBezTo>
                  <a:cubicBezTo>
                    <a:pt x="2719" y="1764"/>
                    <a:pt x="2415" y="3616"/>
                    <a:pt x="3313" y="5019"/>
                  </a:cubicBezTo>
                  <a:lnTo>
                    <a:pt x="273" y="8060"/>
                  </a:lnTo>
                  <a:cubicBezTo>
                    <a:pt x="1" y="8332"/>
                    <a:pt x="1" y="8773"/>
                    <a:pt x="273" y="9045"/>
                  </a:cubicBezTo>
                  <a:cubicBezTo>
                    <a:pt x="3959" y="12731"/>
                    <a:pt x="5990" y="17633"/>
                    <a:pt x="5990" y="22844"/>
                  </a:cubicBezTo>
                  <a:cubicBezTo>
                    <a:pt x="5990" y="28058"/>
                    <a:pt x="3959" y="32959"/>
                    <a:pt x="273" y="36644"/>
                  </a:cubicBezTo>
                  <a:cubicBezTo>
                    <a:pt x="143" y="36775"/>
                    <a:pt x="70" y="36952"/>
                    <a:pt x="68" y="37136"/>
                  </a:cubicBezTo>
                  <a:lnTo>
                    <a:pt x="68" y="37140"/>
                  </a:lnTo>
                  <a:cubicBezTo>
                    <a:pt x="68" y="37268"/>
                    <a:pt x="104" y="37396"/>
                    <a:pt x="172" y="37505"/>
                  </a:cubicBezTo>
                  <a:cubicBezTo>
                    <a:pt x="201" y="37550"/>
                    <a:pt x="234" y="37593"/>
                    <a:pt x="273" y="37630"/>
                  </a:cubicBezTo>
                  <a:lnTo>
                    <a:pt x="3313" y="40671"/>
                  </a:lnTo>
                  <a:cubicBezTo>
                    <a:pt x="2415" y="42073"/>
                    <a:pt x="2716" y="43925"/>
                    <a:pt x="4013" y="44970"/>
                  </a:cubicBezTo>
                  <a:cubicBezTo>
                    <a:pt x="4613" y="45451"/>
                    <a:pt x="5335" y="45689"/>
                    <a:pt x="6054" y="45689"/>
                  </a:cubicBezTo>
                  <a:cubicBezTo>
                    <a:pt x="6893" y="45689"/>
                    <a:pt x="7728" y="45367"/>
                    <a:pt x="8362" y="44733"/>
                  </a:cubicBezTo>
                  <a:cubicBezTo>
                    <a:pt x="9539" y="43556"/>
                    <a:pt x="9640" y="41682"/>
                    <a:pt x="8597" y="40386"/>
                  </a:cubicBezTo>
                  <a:cubicBezTo>
                    <a:pt x="7958" y="39591"/>
                    <a:pt x="7014" y="39170"/>
                    <a:pt x="6056" y="39170"/>
                  </a:cubicBezTo>
                  <a:cubicBezTo>
                    <a:pt x="5451" y="39170"/>
                    <a:pt x="4841" y="39338"/>
                    <a:pt x="4298" y="39686"/>
                  </a:cubicBezTo>
                  <a:lnTo>
                    <a:pt x="1741" y="37130"/>
                  </a:lnTo>
                  <a:cubicBezTo>
                    <a:pt x="5226" y="33412"/>
                    <a:pt x="7204" y="28635"/>
                    <a:pt x="7370" y="23542"/>
                  </a:cubicBezTo>
                  <a:lnTo>
                    <a:pt x="10986" y="23542"/>
                  </a:lnTo>
                  <a:cubicBezTo>
                    <a:pt x="11307" y="25006"/>
                    <a:pt x="12612" y="26106"/>
                    <a:pt x="14172" y="26106"/>
                  </a:cubicBezTo>
                  <a:cubicBezTo>
                    <a:pt x="15969" y="26106"/>
                    <a:pt x="17432" y="24643"/>
                    <a:pt x="17432" y="22846"/>
                  </a:cubicBezTo>
                  <a:cubicBezTo>
                    <a:pt x="17432" y="21047"/>
                    <a:pt x="15969" y="19584"/>
                    <a:pt x="14172" y="19584"/>
                  </a:cubicBezTo>
                  <a:cubicBezTo>
                    <a:pt x="12612" y="19584"/>
                    <a:pt x="11306" y="20684"/>
                    <a:pt x="10986" y="22148"/>
                  </a:cubicBezTo>
                  <a:lnTo>
                    <a:pt x="7370" y="22148"/>
                  </a:lnTo>
                  <a:cubicBezTo>
                    <a:pt x="7204" y="17057"/>
                    <a:pt x="5226" y="12278"/>
                    <a:pt x="1742" y="8560"/>
                  </a:cubicBezTo>
                  <a:lnTo>
                    <a:pt x="4298" y="6004"/>
                  </a:lnTo>
                  <a:cubicBezTo>
                    <a:pt x="4841" y="6353"/>
                    <a:pt x="5451" y="6521"/>
                    <a:pt x="6057" y="6521"/>
                  </a:cubicBezTo>
                  <a:cubicBezTo>
                    <a:pt x="7014" y="6521"/>
                    <a:pt x="7957" y="6100"/>
                    <a:pt x="8597" y="5307"/>
                  </a:cubicBezTo>
                  <a:cubicBezTo>
                    <a:pt x="9641" y="4011"/>
                    <a:pt x="9542" y="2137"/>
                    <a:pt x="8365" y="958"/>
                  </a:cubicBezTo>
                  <a:cubicBezTo>
                    <a:pt x="7731" y="324"/>
                    <a:pt x="6895" y="1"/>
                    <a:pt x="60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42"/>
          <p:cNvGrpSpPr/>
          <p:nvPr/>
        </p:nvGrpSpPr>
        <p:grpSpPr>
          <a:xfrm>
            <a:off x="7683392" y="2052116"/>
            <a:ext cx="414819" cy="349900"/>
            <a:chOff x="2977050" y="4402025"/>
            <a:chExt cx="891700" cy="752150"/>
          </a:xfrm>
        </p:grpSpPr>
        <p:sp>
          <p:nvSpPr>
            <p:cNvPr id="499" name="Google Shape;499;p42"/>
            <p:cNvSpPr/>
            <p:nvPr/>
          </p:nvSpPr>
          <p:spPr>
            <a:xfrm>
              <a:off x="2977050" y="4402025"/>
              <a:ext cx="891700" cy="752150"/>
            </a:xfrm>
            <a:custGeom>
              <a:avLst/>
              <a:gdLst/>
              <a:ahLst/>
              <a:cxnLst/>
              <a:rect l="l" t="t" r="r" b="b"/>
              <a:pathLst>
                <a:path w="35668" h="30086" extrusionOk="0">
                  <a:moveTo>
                    <a:pt x="33469" y="1044"/>
                  </a:moveTo>
                  <a:cubicBezTo>
                    <a:pt x="34106" y="1045"/>
                    <a:pt x="34622" y="1560"/>
                    <a:pt x="34623" y="2197"/>
                  </a:cubicBezTo>
                  <a:lnTo>
                    <a:pt x="34623" y="23417"/>
                  </a:lnTo>
                  <a:cubicBezTo>
                    <a:pt x="34622" y="24054"/>
                    <a:pt x="34106" y="24571"/>
                    <a:pt x="33469" y="24571"/>
                  </a:cubicBezTo>
                  <a:lnTo>
                    <a:pt x="2198" y="24571"/>
                  </a:lnTo>
                  <a:cubicBezTo>
                    <a:pt x="1562" y="24571"/>
                    <a:pt x="1045" y="24054"/>
                    <a:pt x="1045" y="23417"/>
                  </a:cubicBezTo>
                  <a:lnTo>
                    <a:pt x="1045" y="2197"/>
                  </a:lnTo>
                  <a:cubicBezTo>
                    <a:pt x="1045" y="1560"/>
                    <a:pt x="1562" y="1045"/>
                    <a:pt x="2198" y="1044"/>
                  </a:cubicBezTo>
                  <a:close/>
                  <a:moveTo>
                    <a:pt x="18840" y="25617"/>
                  </a:moveTo>
                  <a:lnTo>
                    <a:pt x="18714" y="26117"/>
                  </a:lnTo>
                  <a:cubicBezTo>
                    <a:pt x="18613" y="26520"/>
                    <a:pt x="18250" y="26803"/>
                    <a:pt x="17834" y="26803"/>
                  </a:cubicBezTo>
                  <a:cubicBezTo>
                    <a:pt x="17418" y="26803"/>
                    <a:pt x="17055" y="26520"/>
                    <a:pt x="16953" y="26117"/>
                  </a:cubicBezTo>
                  <a:lnTo>
                    <a:pt x="16827" y="25617"/>
                  </a:lnTo>
                  <a:close/>
                  <a:moveTo>
                    <a:pt x="21840" y="25617"/>
                  </a:moveTo>
                  <a:lnTo>
                    <a:pt x="22268" y="29038"/>
                  </a:lnTo>
                  <a:lnTo>
                    <a:pt x="13400" y="29038"/>
                  </a:lnTo>
                  <a:lnTo>
                    <a:pt x="13828" y="25617"/>
                  </a:lnTo>
                  <a:lnTo>
                    <a:pt x="15749" y="25617"/>
                  </a:lnTo>
                  <a:lnTo>
                    <a:pt x="15939" y="26371"/>
                  </a:lnTo>
                  <a:cubicBezTo>
                    <a:pt x="16156" y="27240"/>
                    <a:pt x="16937" y="27849"/>
                    <a:pt x="17834" y="27849"/>
                  </a:cubicBezTo>
                  <a:cubicBezTo>
                    <a:pt x="18729" y="27849"/>
                    <a:pt x="19511" y="27240"/>
                    <a:pt x="19728" y="26371"/>
                  </a:cubicBezTo>
                  <a:lnTo>
                    <a:pt x="19917" y="25617"/>
                  </a:lnTo>
                  <a:close/>
                  <a:moveTo>
                    <a:pt x="2198" y="1"/>
                  </a:moveTo>
                  <a:cubicBezTo>
                    <a:pt x="984" y="2"/>
                    <a:pt x="1" y="986"/>
                    <a:pt x="1" y="2198"/>
                  </a:cubicBezTo>
                  <a:lnTo>
                    <a:pt x="1" y="23420"/>
                  </a:lnTo>
                  <a:cubicBezTo>
                    <a:pt x="1" y="24632"/>
                    <a:pt x="986" y="25618"/>
                    <a:pt x="2198" y="25618"/>
                  </a:cubicBezTo>
                  <a:lnTo>
                    <a:pt x="12774" y="25618"/>
                  </a:lnTo>
                  <a:lnTo>
                    <a:pt x="12347" y="29040"/>
                  </a:lnTo>
                  <a:lnTo>
                    <a:pt x="10574" y="29040"/>
                  </a:lnTo>
                  <a:cubicBezTo>
                    <a:pt x="10285" y="29040"/>
                    <a:pt x="10051" y="29273"/>
                    <a:pt x="10051" y="29562"/>
                  </a:cubicBezTo>
                  <a:cubicBezTo>
                    <a:pt x="10051" y="29850"/>
                    <a:pt x="10285" y="30085"/>
                    <a:pt x="10574" y="30085"/>
                  </a:cubicBezTo>
                  <a:lnTo>
                    <a:pt x="25094" y="30085"/>
                  </a:lnTo>
                  <a:cubicBezTo>
                    <a:pt x="25382" y="30085"/>
                    <a:pt x="25616" y="29850"/>
                    <a:pt x="25616" y="29562"/>
                  </a:cubicBezTo>
                  <a:cubicBezTo>
                    <a:pt x="25616" y="29273"/>
                    <a:pt x="25382" y="29040"/>
                    <a:pt x="25094" y="29040"/>
                  </a:cubicBezTo>
                  <a:lnTo>
                    <a:pt x="23321" y="29040"/>
                  </a:lnTo>
                  <a:lnTo>
                    <a:pt x="22892" y="25618"/>
                  </a:lnTo>
                  <a:lnTo>
                    <a:pt x="33469" y="25618"/>
                  </a:lnTo>
                  <a:cubicBezTo>
                    <a:pt x="34681" y="25618"/>
                    <a:pt x="35667" y="24632"/>
                    <a:pt x="35667" y="23420"/>
                  </a:cubicBezTo>
                  <a:lnTo>
                    <a:pt x="35667" y="2198"/>
                  </a:lnTo>
                  <a:cubicBezTo>
                    <a:pt x="35666" y="986"/>
                    <a:pt x="34682" y="2"/>
                    <a:pt x="334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3032850" y="4457875"/>
              <a:ext cx="696525" cy="528700"/>
            </a:xfrm>
            <a:custGeom>
              <a:avLst/>
              <a:gdLst/>
              <a:ahLst/>
              <a:cxnLst/>
              <a:rect l="l" t="t" r="r" b="b"/>
              <a:pathLst>
                <a:path w="27861" h="21148" extrusionOk="0">
                  <a:moveTo>
                    <a:pt x="27338" y="0"/>
                  </a:moveTo>
                  <a:cubicBezTo>
                    <a:pt x="27335" y="0"/>
                    <a:pt x="27332" y="0"/>
                    <a:pt x="27328" y="0"/>
                  </a:cubicBezTo>
                  <a:lnTo>
                    <a:pt x="523" y="0"/>
                  </a:lnTo>
                  <a:cubicBezTo>
                    <a:pt x="522" y="0"/>
                    <a:pt x="521" y="0"/>
                    <a:pt x="521" y="0"/>
                  </a:cubicBezTo>
                  <a:cubicBezTo>
                    <a:pt x="234" y="0"/>
                    <a:pt x="1" y="235"/>
                    <a:pt x="1" y="523"/>
                  </a:cubicBezTo>
                  <a:lnTo>
                    <a:pt x="1" y="20625"/>
                  </a:lnTo>
                  <a:cubicBezTo>
                    <a:pt x="1" y="20914"/>
                    <a:pt x="234" y="21148"/>
                    <a:pt x="523" y="21148"/>
                  </a:cubicBezTo>
                  <a:lnTo>
                    <a:pt x="1641" y="21148"/>
                  </a:lnTo>
                  <a:cubicBezTo>
                    <a:pt x="1929" y="21148"/>
                    <a:pt x="2163" y="20914"/>
                    <a:pt x="2163" y="20625"/>
                  </a:cubicBezTo>
                  <a:cubicBezTo>
                    <a:pt x="2163" y="20337"/>
                    <a:pt x="1929" y="20103"/>
                    <a:pt x="1641" y="20103"/>
                  </a:cubicBezTo>
                  <a:lnTo>
                    <a:pt x="1047" y="20103"/>
                  </a:lnTo>
                  <a:lnTo>
                    <a:pt x="1047" y="1045"/>
                  </a:lnTo>
                  <a:lnTo>
                    <a:pt x="27328" y="1045"/>
                  </a:lnTo>
                  <a:cubicBezTo>
                    <a:pt x="27332" y="1045"/>
                    <a:pt x="27335" y="1045"/>
                    <a:pt x="27338" y="1045"/>
                  </a:cubicBezTo>
                  <a:cubicBezTo>
                    <a:pt x="27627" y="1045"/>
                    <a:pt x="27860" y="811"/>
                    <a:pt x="27860" y="523"/>
                  </a:cubicBezTo>
                  <a:cubicBezTo>
                    <a:pt x="27860" y="233"/>
                    <a:pt x="27627" y="0"/>
                    <a:pt x="273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2"/>
            <p:cNvSpPr/>
            <p:nvPr/>
          </p:nvSpPr>
          <p:spPr>
            <a:xfrm>
              <a:off x="3116650" y="4457875"/>
              <a:ext cx="696250" cy="528700"/>
            </a:xfrm>
            <a:custGeom>
              <a:avLst/>
              <a:gdLst/>
              <a:ahLst/>
              <a:cxnLst/>
              <a:rect l="l" t="t" r="r" b="b"/>
              <a:pathLst>
                <a:path w="27850" h="21148" extrusionOk="0">
                  <a:moveTo>
                    <a:pt x="26200" y="0"/>
                  </a:moveTo>
                  <a:cubicBezTo>
                    <a:pt x="25913" y="0"/>
                    <a:pt x="25678" y="233"/>
                    <a:pt x="25678" y="523"/>
                  </a:cubicBezTo>
                  <a:cubicBezTo>
                    <a:pt x="25678" y="811"/>
                    <a:pt x="25913" y="1045"/>
                    <a:pt x="26200" y="1045"/>
                  </a:cubicBezTo>
                  <a:cubicBezTo>
                    <a:pt x="26203" y="1045"/>
                    <a:pt x="26207" y="1045"/>
                    <a:pt x="26210" y="1045"/>
                  </a:cubicBezTo>
                  <a:lnTo>
                    <a:pt x="26805" y="1045"/>
                  </a:lnTo>
                  <a:lnTo>
                    <a:pt x="26805" y="20103"/>
                  </a:lnTo>
                  <a:lnTo>
                    <a:pt x="522" y="20103"/>
                  </a:lnTo>
                  <a:cubicBezTo>
                    <a:pt x="234" y="20103"/>
                    <a:pt x="0" y="20337"/>
                    <a:pt x="0" y="20625"/>
                  </a:cubicBezTo>
                  <a:cubicBezTo>
                    <a:pt x="0" y="20914"/>
                    <a:pt x="234" y="21148"/>
                    <a:pt x="522" y="21148"/>
                  </a:cubicBezTo>
                  <a:lnTo>
                    <a:pt x="27327" y="21148"/>
                  </a:lnTo>
                  <a:cubicBezTo>
                    <a:pt x="27616" y="21148"/>
                    <a:pt x="27850" y="20914"/>
                    <a:pt x="27850" y="20625"/>
                  </a:cubicBezTo>
                  <a:lnTo>
                    <a:pt x="27850" y="523"/>
                  </a:lnTo>
                  <a:cubicBezTo>
                    <a:pt x="27850" y="235"/>
                    <a:pt x="27617" y="0"/>
                    <a:pt x="27330" y="0"/>
                  </a:cubicBezTo>
                  <a:cubicBezTo>
                    <a:pt x="27329" y="0"/>
                    <a:pt x="27328" y="0"/>
                    <a:pt x="27327" y="0"/>
                  </a:cubicBezTo>
                  <a:lnTo>
                    <a:pt x="26210" y="0"/>
                  </a:lnTo>
                  <a:cubicBezTo>
                    <a:pt x="26207" y="0"/>
                    <a:pt x="26203" y="0"/>
                    <a:pt x="26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2"/>
            <p:cNvSpPr/>
            <p:nvPr/>
          </p:nvSpPr>
          <p:spPr>
            <a:xfrm>
              <a:off x="3212550" y="4541625"/>
              <a:ext cx="391425" cy="361250"/>
            </a:xfrm>
            <a:custGeom>
              <a:avLst/>
              <a:gdLst/>
              <a:ahLst/>
              <a:cxnLst/>
              <a:rect l="l" t="t" r="r" b="b"/>
              <a:pathLst>
                <a:path w="15657" h="14450" extrusionOk="0">
                  <a:moveTo>
                    <a:pt x="3128" y="2734"/>
                  </a:moveTo>
                  <a:lnTo>
                    <a:pt x="5216" y="2829"/>
                  </a:lnTo>
                  <a:lnTo>
                    <a:pt x="5579" y="5026"/>
                  </a:lnTo>
                  <a:lnTo>
                    <a:pt x="3782" y="5026"/>
                  </a:lnTo>
                  <a:lnTo>
                    <a:pt x="3128" y="2734"/>
                  </a:lnTo>
                  <a:close/>
                  <a:moveTo>
                    <a:pt x="6283" y="2878"/>
                  </a:moveTo>
                  <a:lnTo>
                    <a:pt x="8450" y="2976"/>
                  </a:lnTo>
                  <a:lnTo>
                    <a:pt x="8450" y="5026"/>
                  </a:lnTo>
                  <a:lnTo>
                    <a:pt x="6638" y="5026"/>
                  </a:lnTo>
                  <a:lnTo>
                    <a:pt x="6283" y="2878"/>
                  </a:lnTo>
                  <a:close/>
                  <a:moveTo>
                    <a:pt x="9494" y="3023"/>
                  </a:moveTo>
                  <a:lnTo>
                    <a:pt x="11551" y="3117"/>
                  </a:lnTo>
                  <a:lnTo>
                    <a:pt x="11380" y="5026"/>
                  </a:lnTo>
                  <a:lnTo>
                    <a:pt x="9494" y="5026"/>
                  </a:lnTo>
                  <a:lnTo>
                    <a:pt x="9494" y="3023"/>
                  </a:lnTo>
                  <a:close/>
                  <a:moveTo>
                    <a:pt x="12595" y="3165"/>
                  </a:moveTo>
                  <a:lnTo>
                    <a:pt x="14482" y="3252"/>
                  </a:lnTo>
                  <a:lnTo>
                    <a:pt x="14129" y="5026"/>
                  </a:lnTo>
                  <a:lnTo>
                    <a:pt x="12428" y="5026"/>
                  </a:lnTo>
                  <a:lnTo>
                    <a:pt x="12595" y="3165"/>
                  </a:lnTo>
                  <a:close/>
                  <a:moveTo>
                    <a:pt x="13920" y="6071"/>
                  </a:moveTo>
                  <a:lnTo>
                    <a:pt x="13725" y="7045"/>
                  </a:lnTo>
                  <a:cubicBezTo>
                    <a:pt x="13627" y="7535"/>
                    <a:pt x="13225" y="7907"/>
                    <a:pt x="12729" y="7964"/>
                  </a:cubicBezTo>
                  <a:lnTo>
                    <a:pt x="12156" y="8031"/>
                  </a:lnTo>
                  <a:lnTo>
                    <a:pt x="12334" y="6071"/>
                  </a:lnTo>
                  <a:close/>
                  <a:moveTo>
                    <a:pt x="11284" y="6071"/>
                  </a:moveTo>
                  <a:lnTo>
                    <a:pt x="11097" y="8156"/>
                  </a:lnTo>
                  <a:lnTo>
                    <a:pt x="9496" y="8345"/>
                  </a:lnTo>
                  <a:lnTo>
                    <a:pt x="9496" y="6071"/>
                  </a:lnTo>
                  <a:close/>
                  <a:moveTo>
                    <a:pt x="8450" y="6071"/>
                  </a:moveTo>
                  <a:lnTo>
                    <a:pt x="8450" y="8468"/>
                  </a:lnTo>
                  <a:lnTo>
                    <a:pt x="7229" y="8612"/>
                  </a:lnTo>
                  <a:lnTo>
                    <a:pt x="6810" y="6071"/>
                  </a:lnTo>
                  <a:close/>
                  <a:moveTo>
                    <a:pt x="5751" y="6071"/>
                  </a:moveTo>
                  <a:lnTo>
                    <a:pt x="6190" y="8733"/>
                  </a:lnTo>
                  <a:lnTo>
                    <a:pt x="5387" y="8828"/>
                  </a:lnTo>
                  <a:cubicBezTo>
                    <a:pt x="5364" y="8831"/>
                    <a:pt x="5340" y="8833"/>
                    <a:pt x="5317" y="8833"/>
                  </a:cubicBezTo>
                  <a:cubicBezTo>
                    <a:pt x="5054" y="8833"/>
                    <a:pt x="4819" y="8659"/>
                    <a:pt x="4746" y="8400"/>
                  </a:cubicBezTo>
                  <a:lnTo>
                    <a:pt x="4081" y="6071"/>
                  </a:lnTo>
                  <a:close/>
                  <a:moveTo>
                    <a:pt x="12881" y="12214"/>
                  </a:moveTo>
                  <a:cubicBezTo>
                    <a:pt x="13122" y="12214"/>
                    <a:pt x="13338" y="12358"/>
                    <a:pt x="13431" y="12580"/>
                  </a:cubicBezTo>
                  <a:cubicBezTo>
                    <a:pt x="13522" y="12803"/>
                    <a:pt x="13472" y="13058"/>
                    <a:pt x="13301" y="13228"/>
                  </a:cubicBezTo>
                  <a:cubicBezTo>
                    <a:pt x="13188" y="13343"/>
                    <a:pt x="13036" y="13403"/>
                    <a:pt x="12881" y="13403"/>
                  </a:cubicBezTo>
                  <a:cubicBezTo>
                    <a:pt x="12804" y="13403"/>
                    <a:pt x="12727" y="13388"/>
                    <a:pt x="12653" y="13358"/>
                  </a:cubicBezTo>
                  <a:cubicBezTo>
                    <a:pt x="12431" y="13265"/>
                    <a:pt x="12287" y="13048"/>
                    <a:pt x="12286" y="12808"/>
                  </a:cubicBezTo>
                  <a:cubicBezTo>
                    <a:pt x="12287" y="12481"/>
                    <a:pt x="12552" y="12214"/>
                    <a:pt x="12881" y="12214"/>
                  </a:cubicBezTo>
                  <a:close/>
                  <a:moveTo>
                    <a:pt x="5063" y="12214"/>
                  </a:moveTo>
                  <a:cubicBezTo>
                    <a:pt x="5303" y="12214"/>
                    <a:pt x="5520" y="12359"/>
                    <a:pt x="5613" y="12580"/>
                  </a:cubicBezTo>
                  <a:cubicBezTo>
                    <a:pt x="5704" y="12803"/>
                    <a:pt x="5654" y="13058"/>
                    <a:pt x="5483" y="13229"/>
                  </a:cubicBezTo>
                  <a:cubicBezTo>
                    <a:pt x="5369" y="13343"/>
                    <a:pt x="5217" y="13403"/>
                    <a:pt x="5063" y="13403"/>
                  </a:cubicBezTo>
                  <a:cubicBezTo>
                    <a:pt x="4986" y="13403"/>
                    <a:pt x="4909" y="13388"/>
                    <a:pt x="4835" y="13358"/>
                  </a:cubicBezTo>
                  <a:cubicBezTo>
                    <a:pt x="4614" y="13265"/>
                    <a:pt x="4469" y="13048"/>
                    <a:pt x="4469" y="12808"/>
                  </a:cubicBezTo>
                  <a:cubicBezTo>
                    <a:pt x="4469" y="12479"/>
                    <a:pt x="4735" y="12214"/>
                    <a:pt x="5063" y="12214"/>
                  </a:cubicBezTo>
                  <a:close/>
                  <a:moveTo>
                    <a:pt x="596" y="1"/>
                  </a:moveTo>
                  <a:cubicBezTo>
                    <a:pt x="427" y="1"/>
                    <a:pt x="261" y="82"/>
                    <a:pt x="160" y="234"/>
                  </a:cubicBezTo>
                  <a:cubicBezTo>
                    <a:pt x="0" y="473"/>
                    <a:pt x="65" y="797"/>
                    <a:pt x="305" y="957"/>
                  </a:cubicBezTo>
                  <a:lnTo>
                    <a:pt x="1810" y="1960"/>
                  </a:lnTo>
                  <a:cubicBezTo>
                    <a:pt x="1818" y="1966"/>
                    <a:pt x="1822" y="1973"/>
                    <a:pt x="1825" y="1981"/>
                  </a:cubicBezTo>
                  <a:lnTo>
                    <a:pt x="3741" y="8688"/>
                  </a:lnTo>
                  <a:cubicBezTo>
                    <a:pt x="3799" y="8891"/>
                    <a:pt x="3896" y="9081"/>
                    <a:pt x="4025" y="9247"/>
                  </a:cubicBezTo>
                  <a:lnTo>
                    <a:pt x="3325" y="10650"/>
                  </a:lnTo>
                  <a:cubicBezTo>
                    <a:pt x="3092" y="11116"/>
                    <a:pt x="3224" y="11682"/>
                    <a:pt x="3640" y="11997"/>
                  </a:cubicBezTo>
                  <a:cubicBezTo>
                    <a:pt x="3361" y="12485"/>
                    <a:pt x="3351" y="13083"/>
                    <a:pt x="3617" y="13580"/>
                  </a:cubicBezTo>
                  <a:cubicBezTo>
                    <a:pt x="3880" y="14076"/>
                    <a:pt x="4382" y="14404"/>
                    <a:pt x="4943" y="14445"/>
                  </a:cubicBezTo>
                  <a:cubicBezTo>
                    <a:pt x="4983" y="14448"/>
                    <a:pt x="5023" y="14449"/>
                    <a:pt x="5063" y="14449"/>
                  </a:cubicBezTo>
                  <a:cubicBezTo>
                    <a:pt x="5581" y="14449"/>
                    <a:pt x="6072" y="14204"/>
                    <a:pt x="6382" y="13783"/>
                  </a:cubicBezTo>
                  <a:cubicBezTo>
                    <a:pt x="6716" y="13332"/>
                    <a:pt x="6795" y="12739"/>
                    <a:pt x="6591" y="12214"/>
                  </a:cubicBezTo>
                  <a:lnTo>
                    <a:pt x="11353" y="12214"/>
                  </a:lnTo>
                  <a:cubicBezTo>
                    <a:pt x="11153" y="12731"/>
                    <a:pt x="11226" y="13314"/>
                    <a:pt x="11550" y="13765"/>
                  </a:cubicBezTo>
                  <a:cubicBezTo>
                    <a:pt x="11858" y="14195"/>
                    <a:pt x="12353" y="14448"/>
                    <a:pt x="12878" y="14448"/>
                  </a:cubicBezTo>
                  <a:cubicBezTo>
                    <a:pt x="12904" y="14448"/>
                    <a:pt x="12930" y="14448"/>
                    <a:pt x="12956" y="14446"/>
                  </a:cubicBezTo>
                  <a:cubicBezTo>
                    <a:pt x="13510" y="14422"/>
                    <a:pt x="14013" y="14119"/>
                    <a:pt x="14294" y="13641"/>
                  </a:cubicBezTo>
                  <a:cubicBezTo>
                    <a:pt x="14575" y="13163"/>
                    <a:pt x="14595" y="12575"/>
                    <a:pt x="14348" y="12079"/>
                  </a:cubicBezTo>
                  <a:cubicBezTo>
                    <a:pt x="14508" y="11934"/>
                    <a:pt x="14564" y="11706"/>
                    <a:pt x="14485" y="11504"/>
                  </a:cubicBezTo>
                  <a:cubicBezTo>
                    <a:pt x="14408" y="11302"/>
                    <a:pt x="14214" y="11170"/>
                    <a:pt x="13997" y="11170"/>
                  </a:cubicBezTo>
                  <a:lnTo>
                    <a:pt x="4291" y="11170"/>
                  </a:lnTo>
                  <a:cubicBezTo>
                    <a:pt x="4264" y="11170"/>
                    <a:pt x="4246" y="11141"/>
                    <a:pt x="4259" y="11117"/>
                  </a:cubicBezTo>
                  <a:lnTo>
                    <a:pt x="4905" y="9826"/>
                  </a:lnTo>
                  <a:cubicBezTo>
                    <a:pt x="5033" y="9859"/>
                    <a:pt x="5166" y="9877"/>
                    <a:pt x="5298" y="9877"/>
                  </a:cubicBezTo>
                  <a:cubicBezTo>
                    <a:pt x="5303" y="9877"/>
                    <a:pt x="5308" y="9877"/>
                    <a:pt x="5313" y="9877"/>
                  </a:cubicBezTo>
                  <a:cubicBezTo>
                    <a:pt x="5379" y="9877"/>
                    <a:pt x="5444" y="9874"/>
                    <a:pt x="5509" y="9866"/>
                  </a:cubicBezTo>
                  <a:lnTo>
                    <a:pt x="12851" y="9002"/>
                  </a:lnTo>
                  <a:cubicBezTo>
                    <a:pt x="13797" y="8893"/>
                    <a:pt x="14564" y="8185"/>
                    <a:pt x="14749" y="7251"/>
                  </a:cubicBezTo>
                  <a:lnTo>
                    <a:pt x="15627" y="2860"/>
                  </a:lnTo>
                  <a:cubicBezTo>
                    <a:pt x="15656" y="2710"/>
                    <a:pt x="15620" y="2554"/>
                    <a:pt x="15527" y="2436"/>
                  </a:cubicBezTo>
                  <a:lnTo>
                    <a:pt x="15527" y="2434"/>
                  </a:lnTo>
                  <a:cubicBezTo>
                    <a:pt x="15433" y="2314"/>
                    <a:pt x="15290" y="2242"/>
                    <a:pt x="15138" y="2234"/>
                  </a:cubicBezTo>
                  <a:lnTo>
                    <a:pt x="2853" y="1676"/>
                  </a:lnTo>
                  <a:lnTo>
                    <a:pt x="2825" y="1676"/>
                  </a:lnTo>
                  <a:cubicBezTo>
                    <a:pt x="2752" y="1437"/>
                    <a:pt x="2598" y="1230"/>
                    <a:pt x="2390" y="1091"/>
                  </a:cubicBezTo>
                  <a:lnTo>
                    <a:pt x="886" y="89"/>
                  </a:lnTo>
                  <a:cubicBezTo>
                    <a:pt x="796" y="29"/>
                    <a:pt x="696" y="1"/>
                    <a:pt x="5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 txBox="1">
            <a:spLocks noGrp="1"/>
          </p:cNvSpPr>
          <p:nvPr>
            <p:ph type="title"/>
          </p:nvPr>
        </p:nvSpPr>
        <p:spPr>
          <a:xfrm>
            <a:off x="3272294" y="5374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Maintainability</a:t>
            </a:r>
            <a:endParaRPr sz="1400"/>
          </a:p>
        </p:txBody>
      </p:sp>
      <p:sp>
        <p:nvSpPr>
          <p:cNvPr id="445" name="Google Shape;445;p40"/>
          <p:cNvSpPr/>
          <p:nvPr/>
        </p:nvSpPr>
        <p:spPr>
          <a:xfrm>
            <a:off x="7644809" y="882427"/>
            <a:ext cx="1561966" cy="5585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6" name="Google Shape;446;p40"/>
          <p:cNvPicPr preferRelativeResize="0"/>
          <p:nvPr/>
        </p:nvPicPr>
        <p:blipFill rotWithShape="1">
          <a:blip r:embed="rId3">
            <a:alphaModFix/>
          </a:blip>
          <a:srcRect l="32541" r="24605" b="2893"/>
          <a:stretch/>
        </p:blipFill>
        <p:spPr>
          <a:xfrm>
            <a:off x="7204500" y="1671725"/>
            <a:ext cx="2002278" cy="302547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A073EC3D-A433-4797-9F9F-B28B0D8B98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4940" y="2239024"/>
            <a:ext cx="6202818" cy="1030500"/>
          </a:xfrm>
        </p:spPr>
        <p:txBody>
          <a:bodyPr/>
          <a:lstStyle/>
          <a:p>
            <a:pPr algn="l"/>
            <a:r>
              <a:rPr lang="en-US" sz="1400"/>
              <a:t>	- We can easily maintain our application because of the separation of concern</a:t>
            </a:r>
            <a:br>
              <a:rPr lang="en-US" sz="1400"/>
            </a:br>
            <a:r>
              <a:rPr lang="en-US" sz="1400"/>
              <a:t/>
            </a:r>
            <a:br>
              <a:rPr lang="en-US" sz="1400"/>
            </a:br>
            <a:r>
              <a:rPr lang="en-US" sz="1400"/>
              <a:t>- At the same time, we can split many developers' work at a time. It will not affect one developer's work to another developer's work.</a:t>
            </a:r>
          </a:p>
        </p:txBody>
      </p:sp>
    </p:spTree>
    <p:extLst>
      <p:ext uri="{BB962C8B-B14F-4D97-AF65-F5344CB8AC3E}">
        <p14:creationId xmlns:p14="http://schemas.microsoft.com/office/powerpoint/2010/main" val="2872090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9EAAA6-839B-4774-9C7B-55AFFE0B0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008" y="0"/>
            <a:ext cx="47191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32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CC2ADC-5642-444C-8A06-190CF15B0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648" y="0"/>
            <a:ext cx="4941094" cy="5143500"/>
          </a:xfrm>
          <a:prstGeom prst="rect">
            <a:avLst/>
          </a:prstGeom>
        </p:spPr>
      </p:pic>
      <p:sp>
        <p:nvSpPr>
          <p:cNvPr id="5" name="Google Shape;2080;p33">
            <a:extLst>
              <a:ext uri="{FF2B5EF4-FFF2-40B4-BE49-F238E27FC236}">
                <a16:creationId xmlns:a16="http://schemas.microsoft.com/office/drawing/2014/main" id="{D1A63EE4-7FE7-486C-9BDA-313099F64C4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66666">
              <a:alpha val="7843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54;p41">
            <a:extLst>
              <a:ext uri="{FF2B5EF4-FFF2-40B4-BE49-F238E27FC236}">
                <a16:creationId xmlns:a16="http://schemas.microsoft.com/office/drawing/2014/main" id="{CBB20351-F77A-4E6E-A5BB-0CF629D34E39}"/>
              </a:ext>
            </a:extLst>
          </p:cNvPr>
          <p:cNvSpPr txBox="1">
            <a:spLocks/>
          </p:cNvSpPr>
          <p:nvPr/>
        </p:nvSpPr>
        <p:spPr>
          <a:xfrm>
            <a:off x="-53162" y="1049106"/>
            <a:ext cx="1977655" cy="299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Font typeface="Playfair Display"/>
              <a:buNone/>
              <a:defRPr sz="24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</a:rPr>
              <a:t>Entity relation diagram</a:t>
            </a:r>
          </a:p>
        </p:txBody>
      </p:sp>
      <p:sp>
        <p:nvSpPr>
          <p:cNvPr id="9" name="Google Shape;2082;p33">
            <a:extLst>
              <a:ext uri="{FF2B5EF4-FFF2-40B4-BE49-F238E27FC236}">
                <a16:creationId xmlns:a16="http://schemas.microsoft.com/office/drawing/2014/main" id="{359C4024-666E-4D1C-A50C-0F770D3BCA69}"/>
              </a:ext>
            </a:extLst>
          </p:cNvPr>
          <p:cNvSpPr/>
          <p:nvPr/>
        </p:nvSpPr>
        <p:spPr>
          <a:xfrm>
            <a:off x="3695700" y="1"/>
            <a:ext cx="1400175" cy="1409700"/>
          </a:xfrm>
          <a:prstGeom prst="rect">
            <a:avLst/>
          </a:prstGeom>
          <a:solidFill>
            <a:srgbClr val="FFFFFF">
              <a:alpha val="4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2084;p33">
            <a:extLst>
              <a:ext uri="{FF2B5EF4-FFF2-40B4-BE49-F238E27FC236}">
                <a16:creationId xmlns:a16="http://schemas.microsoft.com/office/drawing/2014/main" id="{135CD527-CAD9-4656-ADE0-6A052D10E3F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4395788" y="1409701"/>
            <a:ext cx="720144" cy="1985349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" name="Google Shape;2084;p33">
            <a:extLst>
              <a:ext uri="{FF2B5EF4-FFF2-40B4-BE49-F238E27FC236}">
                <a16:creationId xmlns:a16="http://schemas.microsoft.com/office/drawing/2014/main" id="{27AEA4E5-645A-4830-B49C-602BCA361D9E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5095875" y="704851"/>
            <a:ext cx="1873377" cy="790886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1983B8C-89D7-40DA-B588-9474F5F63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932" y="1495738"/>
            <a:ext cx="3857947" cy="356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14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 txBox="1">
            <a:spLocks noGrp="1"/>
          </p:cNvSpPr>
          <p:nvPr>
            <p:ph type="title"/>
          </p:nvPr>
        </p:nvSpPr>
        <p:spPr>
          <a:xfrm>
            <a:off x="5406267" y="217245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Design</a:t>
            </a:r>
            <a:endParaRPr/>
          </a:p>
        </p:txBody>
      </p:sp>
      <p:pic>
        <p:nvPicPr>
          <p:cNvPr id="455" name="Google Shape;4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624" y="893925"/>
            <a:ext cx="4744971" cy="31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1"/>
          <p:cNvSpPr txBox="1">
            <a:spLocks noGrp="1"/>
          </p:cNvSpPr>
          <p:nvPr>
            <p:ph type="title" idx="2"/>
          </p:nvPr>
        </p:nvSpPr>
        <p:spPr>
          <a:xfrm>
            <a:off x="3753385" y="146258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815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Software Design</a:t>
            </a:r>
            <a:endParaRPr sz="1400"/>
          </a:p>
        </p:txBody>
      </p:sp>
      <p:cxnSp>
        <p:nvCxnSpPr>
          <p:cNvPr id="646" name="Google Shape;646;p50"/>
          <p:cNvCxnSpPr/>
          <p:nvPr/>
        </p:nvCxnSpPr>
        <p:spPr>
          <a:xfrm>
            <a:off x="1714075" y="2038675"/>
            <a:ext cx="1209600" cy="743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7" name="Google Shape;647;p50"/>
          <p:cNvCxnSpPr/>
          <p:nvPr/>
        </p:nvCxnSpPr>
        <p:spPr>
          <a:xfrm rot="-5400000" flipH="1">
            <a:off x="3214950" y="2358650"/>
            <a:ext cx="792300" cy="92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8" name="Google Shape;648;p50"/>
          <p:cNvCxnSpPr/>
          <p:nvPr/>
        </p:nvCxnSpPr>
        <p:spPr>
          <a:xfrm flipH="1">
            <a:off x="4025150" y="2038675"/>
            <a:ext cx="1313400" cy="758100"/>
          </a:xfrm>
          <a:prstGeom prst="bentConnector3">
            <a:avLst>
              <a:gd name="adj1" fmla="val 100143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9" name="Google Shape;649;p50"/>
          <p:cNvCxnSpPr/>
          <p:nvPr/>
        </p:nvCxnSpPr>
        <p:spPr>
          <a:xfrm rot="10800000" flipH="1">
            <a:off x="3800050" y="2781625"/>
            <a:ext cx="1323900" cy="762000"/>
          </a:xfrm>
          <a:prstGeom prst="bentConnector3">
            <a:avLst>
              <a:gd name="adj1" fmla="val 86336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50" name="Google Shape;650;p50"/>
          <p:cNvCxnSpPr/>
          <p:nvPr/>
        </p:nvCxnSpPr>
        <p:spPr>
          <a:xfrm rot="-5400000">
            <a:off x="5355700" y="3061050"/>
            <a:ext cx="790500" cy="231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51" name="Google Shape;651;p50"/>
          <p:cNvCxnSpPr/>
          <p:nvPr/>
        </p:nvCxnSpPr>
        <p:spPr>
          <a:xfrm rot="10800000">
            <a:off x="6117550" y="2787038"/>
            <a:ext cx="1312500" cy="757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52" name="Google Shape;652;p50"/>
          <p:cNvSpPr/>
          <p:nvPr/>
        </p:nvSpPr>
        <p:spPr>
          <a:xfrm>
            <a:off x="6073927" y="2669021"/>
            <a:ext cx="260806" cy="224545"/>
          </a:xfrm>
          <a:custGeom>
            <a:avLst/>
            <a:gdLst/>
            <a:ahLst/>
            <a:cxnLst/>
            <a:rect l="l" t="t" r="r" b="b"/>
            <a:pathLst>
              <a:path w="1581" h="1361" extrusionOk="0">
                <a:moveTo>
                  <a:pt x="903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4" y="1299"/>
                  <a:pt x="732" y="1360"/>
                  <a:pt x="898" y="1360"/>
                </a:cubicBezTo>
                <a:cubicBezTo>
                  <a:pt x="1246" y="1360"/>
                  <a:pt x="1580" y="1089"/>
                  <a:pt x="1580" y="678"/>
                </a:cubicBezTo>
                <a:cubicBezTo>
                  <a:pt x="1580" y="303"/>
                  <a:pt x="1278" y="0"/>
                  <a:pt x="90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50"/>
          <p:cNvSpPr/>
          <p:nvPr/>
        </p:nvSpPr>
        <p:spPr>
          <a:xfrm>
            <a:off x="5706391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84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50"/>
          <p:cNvSpPr/>
          <p:nvPr/>
        </p:nvSpPr>
        <p:spPr>
          <a:xfrm>
            <a:off x="5338689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33" y="1161"/>
                </a:cubicBezTo>
                <a:cubicBezTo>
                  <a:pt x="571" y="1299"/>
                  <a:pt x="739" y="1360"/>
                  <a:pt x="905" y="1360"/>
                </a:cubicBezTo>
                <a:cubicBezTo>
                  <a:pt x="1253" y="1360"/>
                  <a:pt x="1587" y="1089"/>
                  <a:pt x="1587" y="678"/>
                </a:cubicBezTo>
                <a:cubicBezTo>
                  <a:pt x="1587" y="303"/>
                  <a:pt x="1285" y="0"/>
                  <a:pt x="909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50"/>
          <p:cNvSpPr/>
          <p:nvPr/>
        </p:nvSpPr>
        <p:spPr>
          <a:xfrm>
            <a:off x="4972308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50"/>
          <p:cNvSpPr/>
          <p:nvPr/>
        </p:nvSpPr>
        <p:spPr>
          <a:xfrm>
            <a:off x="4604606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6" y="1299"/>
                  <a:pt x="736" y="1360"/>
                  <a:pt x="903" y="1360"/>
                </a:cubicBezTo>
                <a:cubicBezTo>
                  <a:pt x="1253" y="1360"/>
                  <a:pt x="1587" y="1089"/>
                  <a:pt x="1587" y="678"/>
                </a:cubicBezTo>
                <a:cubicBezTo>
                  <a:pt x="1587" y="310"/>
                  <a:pt x="1284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50"/>
          <p:cNvSpPr/>
          <p:nvPr/>
        </p:nvSpPr>
        <p:spPr>
          <a:xfrm>
            <a:off x="4238225" y="2669021"/>
            <a:ext cx="260641" cy="224545"/>
          </a:xfrm>
          <a:custGeom>
            <a:avLst/>
            <a:gdLst/>
            <a:ahLst/>
            <a:cxnLst/>
            <a:rect l="l" t="t" r="r" b="b"/>
            <a:pathLst>
              <a:path w="1580" h="1361" extrusionOk="0">
                <a:moveTo>
                  <a:pt x="902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7" y="1360"/>
                </a:cubicBezTo>
                <a:cubicBezTo>
                  <a:pt x="1245" y="1360"/>
                  <a:pt x="1580" y="1089"/>
                  <a:pt x="1580" y="678"/>
                </a:cubicBezTo>
                <a:cubicBezTo>
                  <a:pt x="1580" y="310"/>
                  <a:pt x="1277" y="0"/>
                  <a:pt x="902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50"/>
          <p:cNvSpPr/>
          <p:nvPr/>
        </p:nvSpPr>
        <p:spPr>
          <a:xfrm>
            <a:off x="3870523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50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50"/>
          <p:cNvSpPr/>
          <p:nvPr/>
        </p:nvSpPr>
        <p:spPr>
          <a:xfrm>
            <a:off x="3502822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10" y="0"/>
                </a:moveTo>
                <a:cubicBezTo>
                  <a:pt x="304" y="0"/>
                  <a:pt x="1" y="736"/>
                  <a:pt x="434" y="1161"/>
                </a:cubicBezTo>
                <a:cubicBezTo>
                  <a:pt x="571" y="1299"/>
                  <a:pt x="740" y="1360"/>
                  <a:pt x="905" y="1360"/>
                </a:cubicBezTo>
                <a:cubicBezTo>
                  <a:pt x="1253" y="1360"/>
                  <a:pt x="1588" y="1089"/>
                  <a:pt x="1588" y="678"/>
                </a:cubicBezTo>
                <a:cubicBezTo>
                  <a:pt x="1588" y="303"/>
                  <a:pt x="1285" y="0"/>
                  <a:pt x="910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50"/>
          <p:cNvSpPr/>
          <p:nvPr/>
        </p:nvSpPr>
        <p:spPr>
          <a:xfrm>
            <a:off x="3136440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1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50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50"/>
          <p:cNvSpPr/>
          <p:nvPr/>
        </p:nvSpPr>
        <p:spPr>
          <a:xfrm>
            <a:off x="2770058" y="2669021"/>
            <a:ext cx="261795" cy="224545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50"/>
          <p:cNvSpPr txBox="1">
            <a:spLocks noGrp="1"/>
          </p:cNvSpPr>
          <p:nvPr>
            <p:ph type="title" idx="4294967295"/>
          </p:nvPr>
        </p:nvSpPr>
        <p:spPr>
          <a:xfrm>
            <a:off x="1291700" y="1138275"/>
            <a:ext cx="844500" cy="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74E13"/>
                </a:solidFill>
              </a:rPr>
              <a:t>1</a:t>
            </a:r>
            <a:endParaRPr sz="1400">
              <a:solidFill>
                <a:srgbClr val="274E13"/>
              </a:solidFill>
            </a:endParaRPr>
          </a:p>
        </p:txBody>
      </p:sp>
      <p:sp>
        <p:nvSpPr>
          <p:cNvPr id="663" name="Google Shape;663;p50"/>
          <p:cNvSpPr txBox="1">
            <a:spLocks noGrp="1"/>
          </p:cNvSpPr>
          <p:nvPr>
            <p:ph type="subTitle" idx="4294967295"/>
          </p:nvPr>
        </p:nvSpPr>
        <p:spPr>
          <a:xfrm>
            <a:off x="951950" y="1390650"/>
            <a:ext cx="1524000" cy="622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b="1"/>
              <a:t>System Architecture Design</a:t>
            </a:r>
            <a:endParaRPr sz="1100" b="1"/>
          </a:p>
        </p:txBody>
      </p:sp>
      <p:sp>
        <p:nvSpPr>
          <p:cNvPr id="674" name="Google Shape;674;p50"/>
          <p:cNvSpPr/>
          <p:nvPr/>
        </p:nvSpPr>
        <p:spPr>
          <a:xfrm>
            <a:off x="7686675" y="892455"/>
            <a:ext cx="1520475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62;p50">
            <a:extLst>
              <a:ext uri="{FF2B5EF4-FFF2-40B4-BE49-F238E27FC236}">
                <a16:creationId xmlns:a16="http://schemas.microsoft.com/office/drawing/2014/main" id="{50A326EC-F702-491E-94B3-5CA50D40EBB1}"/>
              </a:ext>
            </a:extLst>
          </p:cNvPr>
          <p:cNvSpPr txBox="1">
            <a:spLocks/>
          </p:cNvSpPr>
          <p:nvPr/>
        </p:nvSpPr>
        <p:spPr>
          <a:xfrm>
            <a:off x="3151525" y="113397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2</a:t>
            </a:r>
          </a:p>
        </p:txBody>
      </p:sp>
      <p:sp>
        <p:nvSpPr>
          <p:cNvPr id="33" name="Google Shape;663;p50">
            <a:extLst>
              <a:ext uri="{FF2B5EF4-FFF2-40B4-BE49-F238E27FC236}">
                <a16:creationId xmlns:a16="http://schemas.microsoft.com/office/drawing/2014/main" id="{578885F3-B655-4DEC-A936-0D15B45C08DB}"/>
              </a:ext>
            </a:extLst>
          </p:cNvPr>
          <p:cNvSpPr txBox="1">
            <a:spLocks/>
          </p:cNvSpPr>
          <p:nvPr/>
        </p:nvSpPr>
        <p:spPr>
          <a:xfrm>
            <a:off x="2811775" y="138635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Software Architecture Design</a:t>
            </a:r>
          </a:p>
        </p:txBody>
      </p:sp>
      <p:cxnSp>
        <p:nvCxnSpPr>
          <p:cNvPr id="34" name="Google Shape;648;p50">
            <a:extLst>
              <a:ext uri="{FF2B5EF4-FFF2-40B4-BE49-F238E27FC236}">
                <a16:creationId xmlns:a16="http://schemas.microsoft.com/office/drawing/2014/main" id="{15D013BA-58C7-4745-995C-B92F3BE9E23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53374" y="2072076"/>
            <a:ext cx="2173206" cy="43305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1708975-A54E-45C5-8962-AAC1140DBFFD}"/>
              </a:ext>
            </a:extLst>
          </p:cNvPr>
          <p:cNvCxnSpPr>
            <a:cxnSpLocks/>
          </p:cNvCxnSpPr>
          <p:nvPr/>
        </p:nvCxnSpPr>
        <p:spPr>
          <a:xfrm flipH="1">
            <a:off x="4751009" y="2505130"/>
            <a:ext cx="2365" cy="163891"/>
          </a:xfrm>
          <a:prstGeom prst="line">
            <a:avLst/>
          </a:prstGeom>
          <a:ln>
            <a:solidFill>
              <a:srgbClr val="274E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662;p50">
            <a:extLst>
              <a:ext uri="{FF2B5EF4-FFF2-40B4-BE49-F238E27FC236}">
                <a16:creationId xmlns:a16="http://schemas.microsoft.com/office/drawing/2014/main" id="{DCE0D8F9-AD36-45BC-888A-2F27FD76F393}"/>
              </a:ext>
            </a:extLst>
          </p:cNvPr>
          <p:cNvSpPr txBox="1">
            <a:spLocks/>
          </p:cNvSpPr>
          <p:nvPr/>
        </p:nvSpPr>
        <p:spPr>
          <a:xfrm>
            <a:off x="4928850" y="113827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 dirty="0"/>
              <a:t>3</a:t>
            </a:r>
          </a:p>
        </p:txBody>
      </p:sp>
      <p:sp>
        <p:nvSpPr>
          <p:cNvPr id="45" name="Google Shape;663;p50">
            <a:extLst>
              <a:ext uri="{FF2B5EF4-FFF2-40B4-BE49-F238E27FC236}">
                <a16:creationId xmlns:a16="http://schemas.microsoft.com/office/drawing/2014/main" id="{EFA63ED8-EBFC-4611-B747-325D4C9619B8}"/>
              </a:ext>
            </a:extLst>
          </p:cNvPr>
          <p:cNvSpPr txBox="1">
            <a:spLocks/>
          </p:cNvSpPr>
          <p:nvPr/>
        </p:nvSpPr>
        <p:spPr>
          <a:xfrm>
            <a:off x="4589100" y="139065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100" b="1" dirty="0"/>
              <a:t>Component </a:t>
            </a:r>
            <a:r>
              <a:rPr lang="en-US" sz="1100" b="1" dirty="0" smtClean="0"/>
              <a:t>Diagram</a:t>
            </a:r>
            <a:endParaRPr lang="en-US" sz="1100" b="1" dirty="0"/>
          </a:p>
        </p:txBody>
      </p:sp>
      <p:sp>
        <p:nvSpPr>
          <p:cNvPr id="46" name="Google Shape;662;p50">
            <a:extLst>
              <a:ext uri="{FF2B5EF4-FFF2-40B4-BE49-F238E27FC236}">
                <a16:creationId xmlns:a16="http://schemas.microsoft.com/office/drawing/2014/main" id="{016AC494-183E-4B7D-8507-98D1D2BEE1DA}"/>
              </a:ext>
            </a:extLst>
          </p:cNvPr>
          <p:cNvSpPr txBox="1">
            <a:spLocks/>
          </p:cNvSpPr>
          <p:nvPr/>
        </p:nvSpPr>
        <p:spPr>
          <a:xfrm>
            <a:off x="6585550" y="1129716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4</a:t>
            </a:r>
          </a:p>
        </p:txBody>
      </p:sp>
      <p:sp>
        <p:nvSpPr>
          <p:cNvPr id="47" name="Google Shape;663;p50">
            <a:extLst>
              <a:ext uri="{FF2B5EF4-FFF2-40B4-BE49-F238E27FC236}">
                <a16:creationId xmlns:a16="http://schemas.microsoft.com/office/drawing/2014/main" id="{72B7C08A-4E01-4306-9963-2546D561DAB7}"/>
              </a:ext>
            </a:extLst>
          </p:cNvPr>
          <p:cNvSpPr txBox="1">
            <a:spLocks/>
          </p:cNvSpPr>
          <p:nvPr/>
        </p:nvSpPr>
        <p:spPr>
          <a:xfrm>
            <a:off x="6228075" y="1436719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100" b="1" dirty="0"/>
              <a:t>Class Diagram</a:t>
            </a:r>
          </a:p>
        </p:txBody>
      </p:sp>
      <p:sp>
        <p:nvSpPr>
          <p:cNvPr id="58" name="Google Shape;662;p50">
            <a:extLst>
              <a:ext uri="{FF2B5EF4-FFF2-40B4-BE49-F238E27FC236}">
                <a16:creationId xmlns:a16="http://schemas.microsoft.com/office/drawing/2014/main" id="{37A43214-5654-46EB-A212-D728B5646730}"/>
              </a:ext>
            </a:extLst>
          </p:cNvPr>
          <p:cNvSpPr txBox="1">
            <a:spLocks/>
          </p:cNvSpPr>
          <p:nvPr/>
        </p:nvSpPr>
        <p:spPr>
          <a:xfrm>
            <a:off x="3352925" y="36007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5</a:t>
            </a:r>
          </a:p>
        </p:txBody>
      </p:sp>
      <p:sp>
        <p:nvSpPr>
          <p:cNvPr id="59" name="Google Shape;663;p50">
            <a:extLst>
              <a:ext uri="{FF2B5EF4-FFF2-40B4-BE49-F238E27FC236}">
                <a16:creationId xmlns:a16="http://schemas.microsoft.com/office/drawing/2014/main" id="{3647D71F-3F3A-40A8-83F5-93077B27F415}"/>
              </a:ext>
            </a:extLst>
          </p:cNvPr>
          <p:cNvSpPr txBox="1">
            <a:spLocks/>
          </p:cNvSpPr>
          <p:nvPr/>
        </p:nvSpPr>
        <p:spPr>
          <a:xfrm>
            <a:off x="3013175" y="38531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100" b="1"/>
              <a:t>Sequence Diagram</a:t>
            </a:r>
            <a:endParaRPr lang="en-US" sz="1100" b="1" dirty="0"/>
          </a:p>
        </p:txBody>
      </p:sp>
      <p:sp>
        <p:nvSpPr>
          <p:cNvPr id="60" name="Google Shape;662;p50">
            <a:extLst>
              <a:ext uri="{FF2B5EF4-FFF2-40B4-BE49-F238E27FC236}">
                <a16:creationId xmlns:a16="http://schemas.microsoft.com/office/drawing/2014/main" id="{3B5332D8-C6D4-4F7A-B1E4-80A5F534C9A1}"/>
              </a:ext>
            </a:extLst>
          </p:cNvPr>
          <p:cNvSpPr txBox="1">
            <a:spLocks/>
          </p:cNvSpPr>
          <p:nvPr/>
        </p:nvSpPr>
        <p:spPr>
          <a:xfrm>
            <a:off x="5212750" y="35964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6</a:t>
            </a:r>
          </a:p>
        </p:txBody>
      </p:sp>
      <p:sp>
        <p:nvSpPr>
          <p:cNvPr id="61" name="Google Shape;663;p50">
            <a:extLst>
              <a:ext uri="{FF2B5EF4-FFF2-40B4-BE49-F238E27FC236}">
                <a16:creationId xmlns:a16="http://schemas.microsoft.com/office/drawing/2014/main" id="{99E08356-25BF-4ED0-8311-A6BFB95814D2}"/>
              </a:ext>
            </a:extLst>
          </p:cNvPr>
          <p:cNvSpPr txBox="1">
            <a:spLocks/>
          </p:cNvSpPr>
          <p:nvPr/>
        </p:nvSpPr>
        <p:spPr>
          <a:xfrm>
            <a:off x="4873000" y="38488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100" b="1" dirty="0" smtClean="0"/>
              <a:t>Description </a:t>
            </a:r>
            <a:r>
              <a:rPr lang="en-US" sz="1100" b="1" dirty="0"/>
              <a:t>of System Interface</a:t>
            </a:r>
          </a:p>
          <a:p>
            <a:pPr marL="0" indent="0" algn="ctr">
              <a:spcAft>
                <a:spcPts val="1600"/>
              </a:spcAft>
              <a:buFont typeface="Open Sans Light"/>
              <a:buNone/>
            </a:pPr>
            <a:endParaRPr lang="en-US" sz="1100" b="1" dirty="0"/>
          </a:p>
        </p:txBody>
      </p:sp>
      <p:sp>
        <p:nvSpPr>
          <p:cNvPr id="62" name="Google Shape;662;p50">
            <a:extLst>
              <a:ext uri="{FF2B5EF4-FFF2-40B4-BE49-F238E27FC236}">
                <a16:creationId xmlns:a16="http://schemas.microsoft.com/office/drawing/2014/main" id="{C114A88C-7C2C-45C8-8A6F-24E2AF47FA5F}"/>
              </a:ext>
            </a:extLst>
          </p:cNvPr>
          <p:cNvSpPr txBox="1">
            <a:spLocks/>
          </p:cNvSpPr>
          <p:nvPr/>
        </p:nvSpPr>
        <p:spPr>
          <a:xfrm>
            <a:off x="6990075" y="36007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7</a:t>
            </a:r>
          </a:p>
        </p:txBody>
      </p:sp>
      <p:sp>
        <p:nvSpPr>
          <p:cNvPr id="63" name="Google Shape;663;p50">
            <a:extLst>
              <a:ext uri="{FF2B5EF4-FFF2-40B4-BE49-F238E27FC236}">
                <a16:creationId xmlns:a16="http://schemas.microsoft.com/office/drawing/2014/main" id="{95917110-0386-4CC4-91A0-2EFF319CD3D3}"/>
              </a:ext>
            </a:extLst>
          </p:cNvPr>
          <p:cNvSpPr txBox="1">
            <a:spLocks/>
          </p:cNvSpPr>
          <p:nvPr/>
        </p:nvSpPr>
        <p:spPr>
          <a:xfrm>
            <a:off x="6650325" y="38531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User Interface Design</a:t>
            </a:r>
          </a:p>
        </p:txBody>
      </p:sp>
    </p:spTree>
    <p:extLst>
      <p:ext uri="{BB962C8B-B14F-4D97-AF65-F5344CB8AC3E}">
        <p14:creationId xmlns:p14="http://schemas.microsoft.com/office/powerpoint/2010/main" val="3344041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Architecture Design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6800851" y="892455"/>
            <a:ext cx="2406300" cy="50246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917578"/>
            <a:ext cx="6629399" cy="405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20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Software Architecture Design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6800851" y="892455"/>
            <a:ext cx="2406300" cy="50246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69" y="477982"/>
            <a:ext cx="5849158" cy="390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049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5EB12C6-0FAA-41C8-977A-AF6AB2117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201" y="1340733"/>
            <a:ext cx="4663847" cy="326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larifai Computer Vision, NLP &amp; Machine Learning Platform">
            <a:extLst>
              <a:ext uri="{FF2B5EF4-FFF2-40B4-BE49-F238E27FC236}">
                <a16:creationId xmlns:a16="http://schemas.microsoft.com/office/drawing/2014/main" id="{CE3BE047-87D6-487A-B1AF-7A8BFA72B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1" y="879506"/>
            <a:ext cx="1428911" cy="30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3183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7C0F51A-2BCE-43F6-999D-9481D2165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223" y="1571625"/>
            <a:ext cx="4893554" cy="275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Mã giảm giá ZaloPay, khuyến mãi &amp; voucher code tháng 5 | Prices.vn">
            <a:extLst>
              <a:ext uri="{FF2B5EF4-FFF2-40B4-BE49-F238E27FC236}">
                <a16:creationId xmlns:a16="http://schemas.microsoft.com/office/drawing/2014/main" id="{D3ACB2C1-F24C-41B6-B79E-32C2D074B3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64"/>
          <a:stretch/>
        </p:blipFill>
        <p:spPr bwMode="auto">
          <a:xfrm>
            <a:off x="316722" y="802516"/>
            <a:ext cx="1438789" cy="47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006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14" name="Picture 2" descr="Welcome to Python.org">
            <a:extLst>
              <a:ext uri="{FF2B5EF4-FFF2-40B4-BE49-F238E27FC236}">
                <a16:creationId xmlns:a16="http://schemas.microsoft.com/office/drawing/2014/main" id="{664E169D-B4D7-4E94-BD91-7CF8459AE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97" y="647700"/>
            <a:ext cx="10287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711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52"/>
          <p:cNvPicPr preferRelativeResize="0"/>
          <p:nvPr/>
        </p:nvPicPr>
        <p:blipFill rotWithShape="1">
          <a:blip r:embed="rId3">
            <a:alphaModFix/>
          </a:blip>
          <a:srcRect t="22435" b="623"/>
          <a:stretch/>
        </p:blipFill>
        <p:spPr>
          <a:xfrm>
            <a:off x="0" y="-25150"/>
            <a:ext cx="4544673" cy="52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52"/>
          <p:cNvSpPr txBox="1">
            <a:spLocks noGrp="1"/>
          </p:cNvSpPr>
          <p:nvPr>
            <p:ph type="title"/>
          </p:nvPr>
        </p:nvSpPr>
        <p:spPr>
          <a:xfrm>
            <a:off x="4501525" y="1620092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requirement specification</a:t>
            </a:r>
            <a:endParaRPr/>
          </a:p>
        </p:txBody>
      </p:sp>
      <p:sp>
        <p:nvSpPr>
          <p:cNvPr id="717" name="Google Shape;717;p52"/>
          <p:cNvSpPr txBox="1">
            <a:spLocks noGrp="1"/>
          </p:cNvSpPr>
          <p:nvPr>
            <p:ph type="title" idx="2"/>
          </p:nvPr>
        </p:nvSpPr>
        <p:spPr>
          <a:xfrm>
            <a:off x="5172025" y="1220792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54015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Component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343775" y="942698"/>
            <a:ext cx="18633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CF83CDB6-ECCB-42CD-B5F6-6CDE4860F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98" y="1059181"/>
            <a:ext cx="7247404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377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5BBB044D-4514-4991-972E-2C919974E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407" y="942697"/>
            <a:ext cx="4845185" cy="420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1825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Post class diagram</a:t>
            </a:r>
          </a:p>
        </p:txBody>
      </p:sp>
    </p:spTree>
    <p:extLst>
      <p:ext uri="{BB962C8B-B14F-4D97-AF65-F5344CB8AC3E}">
        <p14:creationId xmlns:p14="http://schemas.microsoft.com/office/powerpoint/2010/main" val="288015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class diagram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9EA486B0-B84A-4D51-8E93-86DA3955B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97" y="1246686"/>
            <a:ext cx="5607005" cy="306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195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model</a:t>
            </a:r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30888DFA-4582-4BAA-AE80-9EE30E19A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25" y="1404938"/>
            <a:ext cx="4248150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488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DAO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99C75F61-D8A1-4F45-A0DD-66DD91032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487" y="1781175"/>
            <a:ext cx="5153025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3686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Controller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BBCB44EA-0CAA-40CB-A9E4-6CBAC7338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1962150"/>
            <a:ext cx="44005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1939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Sequence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7536656" y="896978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CFCE9059-A3E9-482C-A962-96403C846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440"/>
            <a:ext cx="7130600" cy="501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4125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Sequence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7536656" y="896978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556" name="Picture 4">
            <a:extLst>
              <a:ext uri="{FF2B5EF4-FFF2-40B4-BE49-F238E27FC236}">
                <a16:creationId xmlns:a16="http://schemas.microsoft.com/office/drawing/2014/main" id="{F9527665-2596-4074-9A37-A543A4735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992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984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Không có mô tả.">
            <a:extLst>
              <a:ext uri="{FF2B5EF4-FFF2-40B4-BE49-F238E27FC236}">
                <a16:creationId xmlns:a16="http://schemas.microsoft.com/office/drawing/2014/main" id="{FFCAD515-45CB-48B9-94C4-7A6032988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11" y="89708"/>
            <a:ext cx="2290527" cy="496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Không có mô tả.">
            <a:extLst>
              <a:ext uri="{FF2B5EF4-FFF2-40B4-BE49-F238E27FC236}">
                <a16:creationId xmlns:a16="http://schemas.microsoft.com/office/drawing/2014/main" id="{DEB1F5D1-36F5-496E-811C-9279F7164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430" y="89708"/>
            <a:ext cx="2379505" cy="496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Google Shape;263;p35">
            <a:extLst>
              <a:ext uri="{FF2B5EF4-FFF2-40B4-BE49-F238E27FC236}">
                <a16:creationId xmlns:a16="http://schemas.microsoft.com/office/drawing/2014/main" id="{7361615C-10CE-4FD2-AD67-5950DFD0B61C}"/>
              </a:ext>
            </a:extLst>
          </p:cNvPr>
          <p:cNvSpPr/>
          <p:nvPr/>
        </p:nvSpPr>
        <p:spPr>
          <a:xfrm>
            <a:off x="6390501" y="2019851"/>
            <a:ext cx="3597221" cy="2590148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645;p50">
            <a:extLst>
              <a:ext uri="{FF2B5EF4-FFF2-40B4-BE49-F238E27FC236}">
                <a16:creationId xmlns:a16="http://schemas.microsoft.com/office/drawing/2014/main" id="{568CAE9E-79D5-4AB8-9B26-08A08C4F6C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User Interface Design</a:t>
            </a:r>
            <a:endParaRPr sz="1400"/>
          </a:p>
        </p:txBody>
      </p:sp>
      <p:sp>
        <p:nvSpPr>
          <p:cNvPr id="49" name="Google Shape;674;p50">
            <a:extLst>
              <a:ext uri="{FF2B5EF4-FFF2-40B4-BE49-F238E27FC236}">
                <a16:creationId xmlns:a16="http://schemas.microsoft.com/office/drawing/2014/main" id="{69F4D98E-324D-4813-9C2D-52315A312949}"/>
              </a:ext>
            </a:extLst>
          </p:cNvPr>
          <p:cNvSpPr/>
          <p:nvPr/>
        </p:nvSpPr>
        <p:spPr>
          <a:xfrm>
            <a:off x="7219324" y="896982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645;p50">
            <a:extLst>
              <a:ext uri="{FF2B5EF4-FFF2-40B4-BE49-F238E27FC236}">
                <a16:creationId xmlns:a16="http://schemas.microsoft.com/office/drawing/2014/main" id="{8D481197-AAE7-44D2-909C-0C8A11CB6A2D}"/>
              </a:ext>
            </a:extLst>
          </p:cNvPr>
          <p:cNvSpPr txBox="1">
            <a:spLocks/>
          </p:cNvSpPr>
          <p:nvPr/>
        </p:nvSpPr>
        <p:spPr>
          <a:xfrm>
            <a:off x="3104122" y="3110325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Newfeed Screen</a:t>
            </a:r>
          </a:p>
        </p:txBody>
      </p:sp>
    </p:spTree>
    <p:extLst>
      <p:ext uri="{BB962C8B-B14F-4D97-AF65-F5344CB8AC3E}">
        <p14:creationId xmlns:p14="http://schemas.microsoft.com/office/powerpoint/2010/main" val="982644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5301329" y="17041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Profile Screen</a:t>
            </a:r>
            <a:endParaRPr/>
          </a:p>
        </p:txBody>
      </p:sp>
      <p:pic>
        <p:nvPicPr>
          <p:cNvPr id="25602" name="Picture 2" descr="Không có mô tả.">
            <a:extLst>
              <a:ext uri="{FF2B5EF4-FFF2-40B4-BE49-F238E27FC236}">
                <a16:creationId xmlns:a16="http://schemas.microsoft.com/office/drawing/2014/main" id="{3033E0B9-DAC4-444D-9950-68CD1C322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715" y="13774"/>
            <a:ext cx="2366957" cy="512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645;p50">
            <a:extLst>
              <a:ext uri="{FF2B5EF4-FFF2-40B4-BE49-F238E27FC236}">
                <a16:creationId xmlns:a16="http://schemas.microsoft.com/office/drawing/2014/main" id="{77EC11F6-29C0-4E9F-B4CB-8CB9CBE6A1BE}"/>
              </a:ext>
            </a:extLst>
          </p:cNvPr>
          <p:cNvSpPr txBox="1">
            <a:spLocks/>
          </p:cNvSpPr>
          <p:nvPr/>
        </p:nvSpPr>
        <p:spPr>
          <a:xfrm>
            <a:off x="3371600" y="533501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/>
              <a:t>User Interface Design</a:t>
            </a:r>
          </a:p>
        </p:txBody>
      </p:sp>
      <p:sp>
        <p:nvSpPr>
          <p:cNvPr id="9" name="Google Shape;674;p50">
            <a:extLst>
              <a:ext uri="{FF2B5EF4-FFF2-40B4-BE49-F238E27FC236}">
                <a16:creationId xmlns:a16="http://schemas.microsoft.com/office/drawing/2014/main" id="{2B8FBFAB-6BB5-46AA-AF15-C3FD6B62FD76}"/>
              </a:ext>
            </a:extLst>
          </p:cNvPr>
          <p:cNvSpPr/>
          <p:nvPr/>
        </p:nvSpPr>
        <p:spPr>
          <a:xfrm>
            <a:off x="7219324" y="896982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37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7"/>
          <p:cNvSpPr txBox="1">
            <a:spLocks noGrp="1"/>
          </p:cNvSpPr>
          <p:nvPr>
            <p:ph type="title"/>
          </p:nvPr>
        </p:nvSpPr>
        <p:spPr>
          <a:xfrm>
            <a:off x="3272295" y="47486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SYSTEM ACTORS</a:t>
            </a:r>
            <a:endParaRPr sz="14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574" name="Google Shape;574;p47"/>
          <p:cNvPicPr preferRelativeResize="0"/>
          <p:nvPr/>
        </p:nvPicPr>
        <p:blipFill rotWithShape="1">
          <a:blip r:embed="rId3">
            <a:alphaModFix/>
          </a:blip>
          <a:srcRect t="3577"/>
          <a:stretch/>
        </p:blipFill>
        <p:spPr>
          <a:xfrm>
            <a:off x="0" y="0"/>
            <a:ext cx="355522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47"/>
          <p:cNvSpPr/>
          <p:nvPr/>
        </p:nvSpPr>
        <p:spPr>
          <a:xfrm>
            <a:off x="4108009" y="1737424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7"/>
          <p:cNvSpPr/>
          <p:nvPr/>
        </p:nvSpPr>
        <p:spPr>
          <a:xfrm>
            <a:off x="4120589" y="2675549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7"/>
          <p:cNvSpPr/>
          <p:nvPr/>
        </p:nvSpPr>
        <p:spPr>
          <a:xfrm>
            <a:off x="4120589" y="3613674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7"/>
          <p:cNvSpPr txBox="1">
            <a:spLocks noGrp="1"/>
          </p:cNvSpPr>
          <p:nvPr>
            <p:ph type="subTitle" idx="1"/>
          </p:nvPr>
        </p:nvSpPr>
        <p:spPr>
          <a:xfrm>
            <a:off x="5200309" y="1737424"/>
            <a:ext cx="3943691" cy="867000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274E13"/>
                </a:solidFill>
              </a:rPr>
              <a:t>The person who does’t have an account  and not log in to the system</a:t>
            </a:r>
            <a:endParaRPr sz="1200">
              <a:solidFill>
                <a:srgbClr val="274E13"/>
              </a:solidFill>
            </a:endParaRPr>
          </a:p>
        </p:txBody>
      </p:sp>
      <p:sp>
        <p:nvSpPr>
          <p:cNvPr id="579" name="Google Shape;579;p47"/>
          <p:cNvSpPr txBox="1">
            <a:spLocks noGrp="1"/>
          </p:cNvSpPr>
          <p:nvPr>
            <p:ph type="title" idx="4294967295"/>
          </p:nvPr>
        </p:nvSpPr>
        <p:spPr>
          <a:xfrm>
            <a:off x="4232067" y="2281675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GUEST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0" name="Google Shape;580;p47"/>
          <p:cNvSpPr txBox="1">
            <a:spLocks noGrp="1"/>
          </p:cNvSpPr>
          <p:nvPr>
            <p:ph type="title" idx="4294967295"/>
          </p:nvPr>
        </p:nvSpPr>
        <p:spPr>
          <a:xfrm>
            <a:off x="4229128" y="3182257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</a:rPr>
              <a:t>USER</a:t>
            </a:r>
            <a:br>
              <a:rPr lang="en-US" sz="800">
                <a:solidFill>
                  <a:srgbClr val="FFFFFF"/>
                </a:solidFill>
              </a:rPr>
            </a:br>
            <a:endParaRPr sz="800">
              <a:solidFill>
                <a:srgbClr val="FFFFFF"/>
              </a:solidFill>
            </a:endParaRPr>
          </a:p>
        </p:txBody>
      </p:sp>
      <p:sp>
        <p:nvSpPr>
          <p:cNvPr id="581" name="Google Shape;581;p47"/>
          <p:cNvSpPr txBox="1">
            <a:spLocks noGrp="1"/>
          </p:cNvSpPr>
          <p:nvPr>
            <p:ph type="title" idx="4294967295"/>
          </p:nvPr>
        </p:nvSpPr>
        <p:spPr>
          <a:xfrm>
            <a:off x="4250581" y="4163453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MANAGER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2" name="Google Shape;582;p47"/>
          <p:cNvSpPr/>
          <p:nvPr/>
        </p:nvSpPr>
        <p:spPr>
          <a:xfrm>
            <a:off x="7464056" y="884065"/>
            <a:ext cx="1743094" cy="5411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" name="Google Shape;5971;p69">
            <a:extLst>
              <a:ext uri="{FF2B5EF4-FFF2-40B4-BE49-F238E27FC236}">
                <a16:creationId xmlns:a16="http://schemas.microsoft.com/office/drawing/2014/main" id="{C658B931-365B-4A34-A7FE-9B17502BCA1F}"/>
              </a:ext>
            </a:extLst>
          </p:cNvPr>
          <p:cNvGrpSpPr/>
          <p:nvPr/>
        </p:nvGrpSpPr>
        <p:grpSpPr>
          <a:xfrm>
            <a:off x="4517463" y="1872925"/>
            <a:ext cx="260283" cy="345914"/>
            <a:chOff x="8055961" y="2881842"/>
            <a:chExt cx="260283" cy="345914"/>
          </a:xfrm>
          <a:solidFill>
            <a:schemeClr val="bg1"/>
          </a:solidFill>
        </p:grpSpPr>
        <p:sp>
          <p:nvSpPr>
            <p:cNvPr id="56" name="Google Shape;5972;p69">
              <a:extLst>
                <a:ext uri="{FF2B5EF4-FFF2-40B4-BE49-F238E27FC236}">
                  <a16:creationId xmlns:a16="http://schemas.microsoft.com/office/drawing/2014/main" id="{94931D38-6398-4851-8EA5-18073C0C2C54}"/>
                </a:ext>
              </a:extLst>
            </p:cNvPr>
            <p:cNvSpPr/>
            <p:nvPr/>
          </p:nvSpPr>
          <p:spPr>
            <a:xfrm>
              <a:off x="8055961" y="2881842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4918" y="2358"/>
                  </a:moveTo>
                  <a:cubicBezTo>
                    <a:pt x="5120" y="2656"/>
                    <a:pt x="5334" y="2882"/>
                    <a:pt x="5561" y="3073"/>
                  </a:cubicBezTo>
                  <a:lnTo>
                    <a:pt x="4477" y="3073"/>
                  </a:lnTo>
                  <a:cubicBezTo>
                    <a:pt x="4429" y="3073"/>
                    <a:pt x="4382" y="3085"/>
                    <a:pt x="4358" y="3132"/>
                  </a:cubicBezTo>
                  <a:cubicBezTo>
                    <a:pt x="4310" y="3168"/>
                    <a:pt x="4298" y="3216"/>
                    <a:pt x="4298" y="3251"/>
                  </a:cubicBezTo>
                  <a:lnTo>
                    <a:pt x="4322" y="3442"/>
                  </a:lnTo>
                  <a:cubicBezTo>
                    <a:pt x="4263" y="3418"/>
                    <a:pt x="4191" y="3418"/>
                    <a:pt x="4120" y="3418"/>
                  </a:cubicBezTo>
                  <a:cubicBezTo>
                    <a:pt x="4048" y="3418"/>
                    <a:pt x="3965" y="3430"/>
                    <a:pt x="3906" y="3442"/>
                  </a:cubicBezTo>
                  <a:lnTo>
                    <a:pt x="3941" y="3251"/>
                  </a:lnTo>
                  <a:lnTo>
                    <a:pt x="3941" y="3228"/>
                  </a:lnTo>
                  <a:cubicBezTo>
                    <a:pt x="4263" y="2966"/>
                    <a:pt x="4596" y="2692"/>
                    <a:pt x="4918" y="2358"/>
                  </a:cubicBezTo>
                  <a:close/>
                  <a:moveTo>
                    <a:pt x="3572" y="3478"/>
                  </a:moveTo>
                  <a:lnTo>
                    <a:pt x="3525" y="3823"/>
                  </a:lnTo>
                  <a:cubicBezTo>
                    <a:pt x="3525" y="3823"/>
                    <a:pt x="3513" y="3894"/>
                    <a:pt x="3513" y="3906"/>
                  </a:cubicBezTo>
                  <a:cubicBezTo>
                    <a:pt x="3429" y="4121"/>
                    <a:pt x="3239" y="4263"/>
                    <a:pt x="3013" y="4263"/>
                  </a:cubicBezTo>
                  <a:lnTo>
                    <a:pt x="2858" y="4263"/>
                  </a:lnTo>
                  <a:cubicBezTo>
                    <a:pt x="2739" y="4263"/>
                    <a:pt x="2632" y="4204"/>
                    <a:pt x="2572" y="4121"/>
                  </a:cubicBezTo>
                  <a:cubicBezTo>
                    <a:pt x="2596" y="4097"/>
                    <a:pt x="2620" y="4085"/>
                    <a:pt x="2644" y="4073"/>
                  </a:cubicBezTo>
                  <a:cubicBezTo>
                    <a:pt x="2739" y="4013"/>
                    <a:pt x="2834" y="3954"/>
                    <a:pt x="2941" y="3894"/>
                  </a:cubicBezTo>
                  <a:lnTo>
                    <a:pt x="2941" y="3906"/>
                  </a:lnTo>
                  <a:cubicBezTo>
                    <a:pt x="2929" y="4013"/>
                    <a:pt x="3001" y="4073"/>
                    <a:pt x="3096" y="4073"/>
                  </a:cubicBezTo>
                  <a:cubicBezTo>
                    <a:pt x="3179" y="4073"/>
                    <a:pt x="3239" y="4001"/>
                    <a:pt x="3239" y="3906"/>
                  </a:cubicBezTo>
                  <a:lnTo>
                    <a:pt x="3239" y="3704"/>
                  </a:lnTo>
                  <a:cubicBezTo>
                    <a:pt x="3346" y="3632"/>
                    <a:pt x="3453" y="3549"/>
                    <a:pt x="3572" y="3478"/>
                  </a:cubicBezTo>
                  <a:close/>
                  <a:moveTo>
                    <a:pt x="4965" y="3370"/>
                  </a:moveTo>
                  <a:lnTo>
                    <a:pt x="4965" y="3382"/>
                  </a:lnTo>
                  <a:lnTo>
                    <a:pt x="5811" y="3382"/>
                  </a:lnTo>
                  <a:lnTo>
                    <a:pt x="5727" y="3966"/>
                  </a:lnTo>
                  <a:cubicBezTo>
                    <a:pt x="5692" y="4144"/>
                    <a:pt x="5549" y="4263"/>
                    <a:pt x="5382" y="4263"/>
                  </a:cubicBezTo>
                  <a:lnTo>
                    <a:pt x="5215" y="4263"/>
                  </a:lnTo>
                  <a:cubicBezTo>
                    <a:pt x="4977" y="4263"/>
                    <a:pt x="4775" y="4097"/>
                    <a:pt x="4715" y="3882"/>
                  </a:cubicBezTo>
                  <a:cubicBezTo>
                    <a:pt x="4715" y="3847"/>
                    <a:pt x="4703" y="3823"/>
                    <a:pt x="4703" y="3787"/>
                  </a:cubicBezTo>
                  <a:cubicBezTo>
                    <a:pt x="4679" y="3668"/>
                    <a:pt x="4644" y="3370"/>
                    <a:pt x="4644" y="3370"/>
                  </a:cubicBezTo>
                  <a:close/>
                  <a:moveTo>
                    <a:pt x="4453" y="311"/>
                  </a:moveTo>
                  <a:cubicBezTo>
                    <a:pt x="4549" y="311"/>
                    <a:pt x="4632" y="322"/>
                    <a:pt x="4715" y="358"/>
                  </a:cubicBezTo>
                  <a:cubicBezTo>
                    <a:pt x="5072" y="453"/>
                    <a:pt x="5299" y="811"/>
                    <a:pt x="5275" y="1215"/>
                  </a:cubicBezTo>
                  <a:cubicBezTo>
                    <a:pt x="5275" y="1299"/>
                    <a:pt x="5334" y="1382"/>
                    <a:pt x="5430" y="1382"/>
                  </a:cubicBezTo>
                  <a:cubicBezTo>
                    <a:pt x="5513" y="1382"/>
                    <a:pt x="5584" y="1323"/>
                    <a:pt x="5584" y="1227"/>
                  </a:cubicBezTo>
                  <a:cubicBezTo>
                    <a:pt x="5608" y="1025"/>
                    <a:pt x="5572" y="823"/>
                    <a:pt x="5501" y="668"/>
                  </a:cubicBezTo>
                  <a:lnTo>
                    <a:pt x="5501" y="668"/>
                  </a:lnTo>
                  <a:cubicBezTo>
                    <a:pt x="6084" y="751"/>
                    <a:pt x="6525" y="1263"/>
                    <a:pt x="6525" y="1858"/>
                  </a:cubicBezTo>
                  <a:lnTo>
                    <a:pt x="6525" y="3299"/>
                  </a:lnTo>
                  <a:cubicBezTo>
                    <a:pt x="6215" y="3156"/>
                    <a:pt x="5596" y="2811"/>
                    <a:pt x="5144" y="2120"/>
                  </a:cubicBezTo>
                  <a:cubicBezTo>
                    <a:pt x="5191" y="2061"/>
                    <a:pt x="5251" y="2025"/>
                    <a:pt x="5299" y="1966"/>
                  </a:cubicBezTo>
                  <a:cubicBezTo>
                    <a:pt x="5358" y="1906"/>
                    <a:pt x="5358" y="1799"/>
                    <a:pt x="5275" y="1739"/>
                  </a:cubicBezTo>
                  <a:cubicBezTo>
                    <a:pt x="5246" y="1711"/>
                    <a:pt x="5210" y="1696"/>
                    <a:pt x="5173" y="1696"/>
                  </a:cubicBezTo>
                  <a:cubicBezTo>
                    <a:pt x="5132" y="1696"/>
                    <a:pt x="5092" y="1714"/>
                    <a:pt x="5060" y="1751"/>
                  </a:cubicBezTo>
                  <a:cubicBezTo>
                    <a:pt x="3727" y="3239"/>
                    <a:pt x="2060" y="4061"/>
                    <a:pt x="1429" y="4323"/>
                  </a:cubicBezTo>
                  <a:cubicBezTo>
                    <a:pt x="1465" y="4061"/>
                    <a:pt x="1512" y="3585"/>
                    <a:pt x="1512" y="2882"/>
                  </a:cubicBezTo>
                  <a:cubicBezTo>
                    <a:pt x="1512" y="2192"/>
                    <a:pt x="1798" y="1549"/>
                    <a:pt x="2322" y="1049"/>
                  </a:cubicBezTo>
                  <a:cubicBezTo>
                    <a:pt x="2822" y="572"/>
                    <a:pt x="3477" y="311"/>
                    <a:pt x="4120" y="311"/>
                  </a:cubicBezTo>
                  <a:close/>
                  <a:moveTo>
                    <a:pt x="6108" y="3466"/>
                  </a:moveTo>
                  <a:cubicBezTo>
                    <a:pt x="6144" y="3478"/>
                    <a:pt x="6156" y="3490"/>
                    <a:pt x="6192" y="3490"/>
                  </a:cubicBezTo>
                  <a:cubicBezTo>
                    <a:pt x="6227" y="3632"/>
                    <a:pt x="6346" y="3728"/>
                    <a:pt x="6501" y="3728"/>
                  </a:cubicBezTo>
                  <a:lnTo>
                    <a:pt x="6584" y="3728"/>
                  </a:lnTo>
                  <a:cubicBezTo>
                    <a:pt x="6739" y="3728"/>
                    <a:pt x="6858" y="3847"/>
                    <a:pt x="6858" y="4001"/>
                  </a:cubicBezTo>
                  <a:cubicBezTo>
                    <a:pt x="6858" y="4144"/>
                    <a:pt x="6739" y="4263"/>
                    <a:pt x="6584" y="4263"/>
                  </a:cubicBezTo>
                  <a:lnTo>
                    <a:pt x="6477" y="4263"/>
                  </a:lnTo>
                  <a:cubicBezTo>
                    <a:pt x="6477" y="4180"/>
                    <a:pt x="6418" y="4097"/>
                    <a:pt x="6334" y="4097"/>
                  </a:cubicBezTo>
                  <a:cubicBezTo>
                    <a:pt x="6239" y="4097"/>
                    <a:pt x="6168" y="4156"/>
                    <a:pt x="6156" y="4252"/>
                  </a:cubicBezTo>
                  <a:cubicBezTo>
                    <a:pt x="6108" y="4775"/>
                    <a:pt x="5882" y="5252"/>
                    <a:pt x="5501" y="5609"/>
                  </a:cubicBezTo>
                  <a:cubicBezTo>
                    <a:pt x="5108" y="5966"/>
                    <a:pt x="4620" y="6157"/>
                    <a:pt x="4096" y="6157"/>
                  </a:cubicBezTo>
                  <a:cubicBezTo>
                    <a:pt x="3596" y="6157"/>
                    <a:pt x="3108" y="5966"/>
                    <a:pt x="2715" y="5621"/>
                  </a:cubicBezTo>
                  <a:cubicBezTo>
                    <a:pt x="2358" y="5287"/>
                    <a:pt x="2143" y="4859"/>
                    <a:pt x="2060" y="4382"/>
                  </a:cubicBezTo>
                  <a:cubicBezTo>
                    <a:pt x="2120" y="4359"/>
                    <a:pt x="2203" y="4311"/>
                    <a:pt x="2274" y="4287"/>
                  </a:cubicBezTo>
                  <a:cubicBezTo>
                    <a:pt x="2393" y="4478"/>
                    <a:pt x="2596" y="4597"/>
                    <a:pt x="2834" y="4597"/>
                  </a:cubicBezTo>
                  <a:lnTo>
                    <a:pt x="3001" y="4597"/>
                  </a:lnTo>
                  <a:cubicBezTo>
                    <a:pt x="3382" y="4597"/>
                    <a:pt x="3727" y="4311"/>
                    <a:pt x="3822" y="3942"/>
                  </a:cubicBezTo>
                  <a:cubicBezTo>
                    <a:pt x="3858" y="3823"/>
                    <a:pt x="3965" y="3728"/>
                    <a:pt x="4108" y="3728"/>
                  </a:cubicBezTo>
                  <a:cubicBezTo>
                    <a:pt x="4239" y="3728"/>
                    <a:pt x="4358" y="3823"/>
                    <a:pt x="4382" y="3942"/>
                  </a:cubicBezTo>
                  <a:cubicBezTo>
                    <a:pt x="4477" y="4311"/>
                    <a:pt x="4822" y="4597"/>
                    <a:pt x="5203" y="4597"/>
                  </a:cubicBezTo>
                  <a:lnTo>
                    <a:pt x="5370" y="4597"/>
                  </a:lnTo>
                  <a:cubicBezTo>
                    <a:pt x="5692" y="4597"/>
                    <a:pt x="5989" y="4347"/>
                    <a:pt x="6037" y="4013"/>
                  </a:cubicBezTo>
                  <a:lnTo>
                    <a:pt x="6108" y="3466"/>
                  </a:lnTo>
                  <a:close/>
                  <a:moveTo>
                    <a:pt x="4977" y="6311"/>
                  </a:moveTo>
                  <a:lnTo>
                    <a:pt x="4977" y="6859"/>
                  </a:lnTo>
                  <a:cubicBezTo>
                    <a:pt x="4977" y="7216"/>
                    <a:pt x="5203" y="7526"/>
                    <a:pt x="5549" y="7645"/>
                  </a:cubicBezTo>
                  <a:lnTo>
                    <a:pt x="5799" y="7740"/>
                  </a:lnTo>
                  <a:lnTo>
                    <a:pt x="5656" y="8062"/>
                  </a:lnTo>
                  <a:cubicBezTo>
                    <a:pt x="5382" y="8669"/>
                    <a:pt x="4775" y="9062"/>
                    <a:pt x="4120" y="9062"/>
                  </a:cubicBezTo>
                  <a:cubicBezTo>
                    <a:pt x="3453" y="9062"/>
                    <a:pt x="2858" y="8669"/>
                    <a:pt x="2584" y="8062"/>
                  </a:cubicBezTo>
                  <a:lnTo>
                    <a:pt x="2441" y="7740"/>
                  </a:lnTo>
                  <a:lnTo>
                    <a:pt x="2691" y="7645"/>
                  </a:lnTo>
                  <a:cubicBezTo>
                    <a:pt x="3036" y="7526"/>
                    <a:pt x="3251" y="7216"/>
                    <a:pt x="3251" y="6859"/>
                  </a:cubicBezTo>
                  <a:lnTo>
                    <a:pt x="3251" y="6311"/>
                  </a:lnTo>
                  <a:cubicBezTo>
                    <a:pt x="3525" y="6407"/>
                    <a:pt x="3822" y="6466"/>
                    <a:pt x="4120" y="6466"/>
                  </a:cubicBezTo>
                  <a:cubicBezTo>
                    <a:pt x="4418" y="6466"/>
                    <a:pt x="4715" y="6407"/>
                    <a:pt x="4977" y="6311"/>
                  </a:cubicBezTo>
                  <a:close/>
                  <a:moveTo>
                    <a:pt x="4084" y="1"/>
                  </a:moveTo>
                  <a:cubicBezTo>
                    <a:pt x="3358" y="1"/>
                    <a:pt x="2620" y="299"/>
                    <a:pt x="2060" y="834"/>
                  </a:cubicBezTo>
                  <a:cubicBezTo>
                    <a:pt x="1489" y="1382"/>
                    <a:pt x="1155" y="2120"/>
                    <a:pt x="1155" y="2882"/>
                  </a:cubicBezTo>
                  <a:cubicBezTo>
                    <a:pt x="1155" y="4025"/>
                    <a:pt x="1024" y="4537"/>
                    <a:pt x="1024" y="4537"/>
                  </a:cubicBezTo>
                  <a:cubicBezTo>
                    <a:pt x="1012" y="4597"/>
                    <a:pt x="1024" y="4656"/>
                    <a:pt x="1072" y="4704"/>
                  </a:cubicBezTo>
                  <a:cubicBezTo>
                    <a:pt x="1096" y="4728"/>
                    <a:pt x="1143" y="4740"/>
                    <a:pt x="1167" y="4740"/>
                  </a:cubicBezTo>
                  <a:cubicBezTo>
                    <a:pt x="1191" y="4740"/>
                    <a:pt x="1203" y="4740"/>
                    <a:pt x="1227" y="4728"/>
                  </a:cubicBezTo>
                  <a:cubicBezTo>
                    <a:pt x="1250" y="4728"/>
                    <a:pt x="1441" y="4656"/>
                    <a:pt x="1739" y="4525"/>
                  </a:cubicBezTo>
                  <a:cubicBezTo>
                    <a:pt x="1822" y="5025"/>
                    <a:pt x="2096" y="5490"/>
                    <a:pt x="2477" y="5847"/>
                  </a:cubicBezTo>
                  <a:cubicBezTo>
                    <a:pt x="2620" y="5966"/>
                    <a:pt x="2751" y="6073"/>
                    <a:pt x="2894" y="6145"/>
                  </a:cubicBezTo>
                  <a:lnTo>
                    <a:pt x="2894" y="6847"/>
                  </a:lnTo>
                  <a:cubicBezTo>
                    <a:pt x="2894" y="7061"/>
                    <a:pt x="2763" y="7264"/>
                    <a:pt x="2560" y="7335"/>
                  </a:cubicBezTo>
                  <a:lnTo>
                    <a:pt x="786" y="7954"/>
                  </a:lnTo>
                  <a:cubicBezTo>
                    <a:pt x="310" y="8121"/>
                    <a:pt x="0" y="8573"/>
                    <a:pt x="0" y="9074"/>
                  </a:cubicBezTo>
                  <a:lnTo>
                    <a:pt x="0" y="10740"/>
                  </a:lnTo>
                  <a:cubicBezTo>
                    <a:pt x="0" y="10836"/>
                    <a:pt x="72" y="10907"/>
                    <a:pt x="155" y="10907"/>
                  </a:cubicBezTo>
                  <a:cubicBezTo>
                    <a:pt x="250" y="10907"/>
                    <a:pt x="322" y="10836"/>
                    <a:pt x="322" y="10740"/>
                  </a:cubicBezTo>
                  <a:lnTo>
                    <a:pt x="322" y="9074"/>
                  </a:lnTo>
                  <a:cubicBezTo>
                    <a:pt x="322" y="8931"/>
                    <a:pt x="358" y="8788"/>
                    <a:pt x="429" y="8669"/>
                  </a:cubicBezTo>
                  <a:lnTo>
                    <a:pt x="596" y="8824"/>
                  </a:lnTo>
                  <a:cubicBezTo>
                    <a:pt x="619" y="8847"/>
                    <a:pt x="667" y="8871"/>
                    <a:pt x="691" y="8871"/>
                  </a:cubicBezTo>
                  <a:cubicBezTo>
                    <a:pt x="739" y="8871"/>
                    <a:pt x="786" y="8847"/>
                    <a:pt x="810" y="8812"/>
                  </a:cubicBezTo>
                  <a:cubicBezTo>
                    <a:pt x="869" y="8728"/>
                    <a:pt x="858" y="8645"/>
                    <a:pt x="798" y="8585"/>
                  </a:cubicBezTo>
                  <a:lnTo>
                    <a:pt x="619" y="8431"/>
                  </a:lnTo>
                  <a:cubicBezTo>
                    <a:pt x="691" y="8359"/>
                    <a:pt x="798" y="8312"/>
                    <a:pt x="893" y="8276"/>
                  </a:cubicBezTo>
                  <a:lnTo>
                    <a:pt x="2096" y="7835"/>
                  </a:lnTo>
                  <a:lnTo>
                    <a:pt x="2239" y="8181"/>
                  </a:lnTo>
                  <a:cubicBezTo>
                    <a:pt x="2572" y="8907"/>
                    <a:pt x="3286" y="9371"/>
                    <a:pt x="4072" y="9371"/>
                  </a:cubicBezTo>
                  <a:cubicBezTo>
                    <a:pt x="4858" y="9371"/>
                    <a:pt x="5572" y="8907"/>
                    <a:pt x="5906" y="8181"/>
                  </a:cubicBezTo>
                  <a:lnTo>
                    <a:pt x="6049" y="7835"/>
                  </a:lnTo>
                  <a:lnTo>
                    <a:pt x="7263" y="8276"/>
                  </a:lnTo>
                  <a:cubicBezTo>
                    <a:pt x="7358" y="8300"/>
                    <a:pt x="7454" y="8359"/>
                    <a:pt x="7525" y="8431"/>
                  </a:cubicBezTo>
                  <a:lnTo>
                    <a:pt x="6751" y="9085"/>
                  </a:lnTo>
                  <a:cubicBezTo>
                    <a:pt x="6561" y="9252"/>
                    <a:pt x="6454" y="9478"/>
                    <a:pt x="6454" y="9728"/>
                  </a:cubicBezTo>
                  <a:lnTo>
                    <a:pt x="6454" y="10752"/>
                  </a:lnTo>
                  <a:cubicBezTo>
                    <a:pt x="6454" y="10848"/>
                    <a:pt x="6525" y="10919"/>
                    <a:pt x="6620" y="10919"/>
                  </a:cubicBezTo>
                  <a:cubicBezTo>
                    <a:pt x="6704" y="10919"/>
                    <a:pt x="6787" y="10848"/>
                    <a:pt x="6787" y="10752"/>
                  </a:cubicBezTo>
                  <a:lnTo>
                    <a:pt x="6787" y="9728"/>
                  </a:lnTo>
                  <a:cubicBezTo>
                    <a:pt x="6787" y="9586"/>
                    <a:pt x="6846" y="9431"/>
                    <a:pt x="6965" y="9324"/>
                  </a:cubicBezTo>
                  <a:lnTo>
                    <a:pt x="7716" y="8669"/>
                  </a:lnTo>
                  <a:cubicBezTo>
                    <a:pt x="7775" y="8788"/>
                    <a:pt x="7823" y="8943"/>
                    <a:pt x="7823" y="9074"/>
                  </a:cubicBezTo>
                  <a:lnTo>
                    <a:pt x="7823" y="10740"/>
                  </a:lnTo>
                  <a:cubicBezTo>
                    <a:pt x="7823" y="10836"/>
                    <a:pt x="7894" y="10907"/>
                    <a:pt x="7989" y="10907"/>
                  </a:cubicBezTo>
                  <a:cubicBezTo>
                    <a:pt x="8073" y="10907"/>
                    <a:pt x="8144" y="10836"/>
                    <a:pt x="8144" y="10740"/>
                  </a:cubicBezTo>
                  <a:lnTo>
                    <a:pt x="8144" y="9074"/>
                  </a:lnTo>
                  <a:cubicBezTo>
                    <a:pt x="8216" y="8585"/>
                    <a:pt x="7882" y="8133"/>
                    <a:pt x="7418" y="7978"/>
                  </a:cubicBezTo>
                  <a:lnTo>
                    <a:pt x="5656" y="7347"/>
                  </a:lnTo>
                  <a:cubicBezTo>
                    <a:pt x="5441" y="7276"/>
                    <a:pt x="5311" y="7085"/>
                    <a:pt x="5311" y="6859"/>
                  </a:cubicBezTo>
                  <a:lnTo>
                    <a:pt x="5311" y="6157"/>
                  </a:lnTo>
                  <a:cubicBezTo>
                    <a:pt x="5453" y="6073"/>
                    <a:pt x="5608" y="5966"/>
                    <a:pt x="5739" y="5835"/>
                  </a:cubicBezTo>
                  <a:cubicBezTo>
                    <a:pt x="6096" y="5490"/>
                    <a:pt x="6346" y="5049"/>
                    <a:pt x="6442" y="4597"/>
                  </a:cubicBezTo>
                  <a:lnTo>
                    <a:pt x="6584" y="4597"/>
                  </a:lnTo>
                  <a:cubicBezTo>
                    <a:pt x="6918" y="4597"/>
                    <a:pt x="7168" y="4323"/>
                    <a:pt x="7168" y="4013"/>
                  </a:cubicBezTo>
                  <a:cubicBezTo>
                    <a:pt x="7168" y="3775"/>
                    <a:pt x="7037" y="3573"/>
                    <a:pt x="6823" y="3478"/>
                  </a:cubicBezTo>
                  <a:lnTo>
                    <a:pt x="6823" y="1870"/>
                  </a:lnTo>
                  <a:cubicBezTo>
                    <a:pt x="6823" y="1025"/>
                    <a:pt x="6144" y="334"/>
                    <a:pt x="5299" y="334"/>
                  </a:cubicBezTo>
                  <a:lnTo>
                    <a:pt x="5251" y="334"/>
                  </a:lnTo>
                  <a:cubicBezTo>
                    <a:pt x="5132" y="203"/>
                    <a:pt x="4965" y="96"/>
                    <a:pt x="4787" y="61"/>
                  </a:cubicBezTo>
                  <a:cubicBezTo>
                    <a:pt x="4668" y="25"/>
                    <a:pt x="4549" y="1"/>
                    <a:pt x="4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7" name="Google Shape;5973;p69">
              <a:extLst>
                <a:ext uri="{FF2B5EF4-FFF2-40B4-BE49-F238E27FC236}">
                  <a16:creationId xmlns:a16="http://schemas.microsoft.com/office/drawing/2014/main" id="{636E703E-426A-400E-B0AC-BB45E1A1170A}"/>
                </a:ext>
              </a:extLst>
            </p:cNvPr>
            <p:cNvSpPr/>
            <p:nvPr/>
          </p:nvSpPr>
          <p:spPr>
            <a:xfrm>
              <a:off x="8164591" y="303358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85"/>
                    <a:pt x="691" y="485"/>
                  </a:cubicBezTo>
                  <a:cubicBezTo>
                    <a:pt x="941" y="485"/>
                    <a:pt x="1179" y="414"/>
                    <a:pt x="1310" y="271"/>
                  </a:cubicBezTo>
                  <a:cubicBezTo>
                    <a:pt x="1370" y="212"/>
                    <a:pt x="1370" y="104"/>
                    <a:pt x="1310" y="45"/>
                  </a:cubicBezTo>
                  <a:cubicBezTo>
                    <a:pt x="1280" y="15"/>
                    <a:pt x="1242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93" y="164"/>
                    <a:pt x="691" y="164"/>
                  </a:cubicBezTo>
                  <a:cubicBezTo>
                    <a:pt x="477" y="164"/>
                    <a:pt x="346" y="93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974;p69">
              <a:extLst>
                <a:ext uri="{FF2B5EF4-FFF2-40B4-BE49-F238E27FC236}">
                  <a16:creationId xmlns:a16="http://schemas.microsoft.com/office/drawing/2014/main" id="{78AD9D8B-0201-40A8-8337-53CB43E1A104}"/>
                </a:ext>
              </a:extLst>
            </p:cNvPr>
            <p:cNvSpPr/>
            <p:nvPr/>
          </p:nvSpPr>
          <p:spPr>
            <a:xfrm>
              <a:off x="8213632" y="2995383"/>
              <a:ext cx="10581" cy="15492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83" y="489"/>
                    <a:pt x="167" y="489"/>
                  </a:cubicBezTo>
                  <a:cubicBezTo>
                    <a:pt x="250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75;p69">
              <a:extLst>
                <a:ext uri="{FF2B5EF4-FFF2-40B4-BE49-F238E27FC236}">
                  <a16:creationId xmlns:a16="http://schemas.microsoft.com/office/drawing/2014/main" id="{1584806F-C409-4FE5-8C13-EA1584C957EC}"/>
                </a:ext>
              </a:extLst>
            </p:cNvPr>
            <p:cNvSpPr/>
            <p:nvPr/>
          </p:nvSpPr>
          <p:spPr>
            <a:xfrm>
              <a:off x="8088401" y="3165758"/>
              <a:ext cx="21511" cy="61998"/>
            </a:xfrm>
            <a:custGeom>
              <a:avLst/>
              <a:gdLst/>
              <a:ahLst/>
              <a:cxnLst/>
              <a:rect l="l" t="t" r="r" b="b"/>
              <a:pathLst>
                <a:path w="679" h="1957" extrusionOk="0">
                  <a:moveTo>
                    <a:pt x="176" y="1"/>
                  </a:moveTo>
                  <a:cubicBezTo>
                    <a:pt x="132" y="1"/>
                    <a:pt x="93" y="19"/>
                    <a:pt x="60" y="52"/>
                  </a:cubicBezTo>
                  <a:cubicBezTo>
                    <a:pt x="0" y="123"/>
                    <a:pt x="12" y="219"/>
                    <a:pt x="72" y="278"/>
                  </a:cubicBezTo>
                  <a:lnTo>
                    <a:pt x="179" y="362"/>
                  </a:lnTo>
                  <a:cubicBezTo>
                    <a:pt x="298" y="469"/>
                    <a:pt x="357" y="600"/>
                    <a:pt x="357" y="766"/>
                  </a:cubicBezTo>
                  <a:lnTo>
                    <a:pt x="357" y="1790"/>
                  </a:lnTo>
                  <a:cubicBezTo>
                    <a:pt x="357" y="1886"/>
                    <a:pt x="429" y="1957"/>
                    <a:pt x="524" y="1957"/>
                  </a:cubicBezTo>
                  <a:cubicBezTo>
                    <a:pt x="607" y="1957"/>
                    <a:pt x="679" y="1886"/>
                    <a:pt x="679" y="1790"/>
                  </a:cubicBezTo>
                  <a:lnTo>
                    <a:pt x="679" y="766"/>
                  </a:lnTo>
                  <a:cubicBezTo>
                    <a:pt x="679" y="528"/>
                    <a:pt x="584" y="290"/>
                    <a:pt x="381" y="123"/>
                  </a:cubicBezTo>
                  <a:lnTo>
                    <a:pt x="286" y="40"/>
                  </a:lnTo>
                  <a:cubicBezTo>
                    <a:pt x="248" y="13"/>
                    <a:pt x="211" y="1"/>
                    <a:pt x="1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284;p69">
            <a:extLst>
              <a:ext uri="{FF2B5EF4-FFF2-40B4-BE49-F238E27FC236}">
                <a16:creationId xmlns:a16="http://schemas.microsoft.com/office/drawing/2014/main" id="{65A85B63-69DB-4670-8614-80009BECFFAF}"/>
              </a:ext>
            </a:extLst>
          </p:cNvPr>
          <p:cNvGrpSpPr/>
          <p:nvPr/>
        </p:nvGrpSpPr>
        <p:grpSpPr>
          <a:xfrm>
            <a:off x="4525659" y="2816092"/>
            <a:ext cx="282174" cy="355735"/>
            <a:chOff x="7144274" y="1500214"/>
            <a:chExt cx="282174" cy="355735"/>
          </a:xfrm>
          <a:solidFill>
            <a:schemeClr val="bg1"/>
          </a:solidFill>
        </p:grpSpPr>
        <p:sp>
          <p:nvSpPr>
            <p:cNvPr id="61" name="Google Shape;6285;p69">
              <a:extLst>
                <a:ext uri="{FF2B5EF4-FFF2-40B4-BE49-F238E27FC236}">
                  <a16:creationId xmlns:a16="http://schemas.microsoft.com/office/drawing/2014/main" id="{9D17A181-9598-4988-BE81-C5E903401D96}"/>
                </a:ext>
              </a:extLst>
            </p:cNvPr>
            <p:cNvSpPr/>
            <p:nvPr/>
          </p:nvSpPr>
          <p:spPr>
            <a:xfrm>
              <a:off x="724574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86;p69">
              <a:extLst>
                <a:ext uri="{FF2B5EF4-FFF2-40B4-BE49-F238E27FC236}">
                  <a16:creationId xmlns:a16="http://schemas.microsoft.com/office/drawing/2014/main" id="{1A45BD74-FE5C-4E72-A754-6D2F66BAACDC}"/>
                </a:ext>
              </a:extLst>
            </p:cNvPr>
            <p:cNvSpPr/>
            <p:nvPr/>
          </p:nvSpPr>
          <p:spPr>
            <a:xfrm>
              <a:off x="731363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287;p69">
              <a:extLst>
                <a:ext uri="{FF2B5EF4-FFF2-40B4-BE49-F238E27FC236}">
                  <a16:creationId xmlns:a16="http://schemas.microsoft.com/office/drawing/2014/main" id="{82D2A347-89FE-4592-A6B7-51B613D51CF2}"/>
                </a:ext>
              </a:extLst>
            </p:cNvPr>
            <p:cNvSpPr/>
            <p:nvPr/>
          </p:nvSpPr>
          <p:spPr>
            <a:xfrm>
              <a:off x="7262345" y="16530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288;p69">
              <a:extLst>
                <a:ext uri="{FF2B5EF4-FFF2-40B4-BE49-F238E27FC236}">
                  <a16:creationId xmlns:a16="http://schemas.microsoft.com/office/drawing/2014/main" id="{7A9DF199-36D2-49B5-B0E2-D3C28F254494}"/>
                </a:ext>
              </a:extLst>
            </p:cNvPr>
            <p:cNvSpPr/>
            <p:nvPr/>
          </p:nvSpPr>
          <p:spPr>
            <a:xfrm>
              <a:off x="7144274" y="1500214"/>
              <a:ext cx="282174" cy="355735"/>
            </a:xfrm>
            <a:custGeom>
              <a:avLst/>
              <a:gdLst/>
              <a:ahLst/>
              <a:cxnLst/>
              <a:rect l="l" t="t" r="r" b="b"/>
              <a:pathLst>
                <a:path w="8907" h="11229" extrusionOk="0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289;p69">
              <a:extLst>
                <a:ext uri="{FF2B5EF4-FFF2-40B4-BE49-F238E27FC236}">
                  <a16:creationId xmlns:a16="http://schemas.microsoft.com/office/drawing/2014/main" id="{3A885CD8-D1FF-4F21-A987-B8F27A0FAEE3}"/>
                </a:ext>
              </a:extLst>
            </p:cNvPr>
            <p:cNvSpPr/>
            <p:nvPr/>
          </p:nvSpPr>
          <p:spPr>
            <a:xfrm>
              <a:off x="7239726" y="1594081"/>
              <a:ext cx="22651" cy="12165"/>
            </a:xfrm>
            <a:custGeom>
              <a:avLst/>
              <a:gdLst/>
              <a:ahLst/>
              <a:cxnLst/>
              <a:rect l="l" t="t" r="r" b="b"/>
              <a:pathLst>
                <a:path w="715" h="384" extrusionOk="0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290;p69">
              <a:extLst>
                <a:ext uri="{FF2B5EF4-FFF2-40B4-BE49-F238E27FC236}">
                  <a16:creationId xmlns:a16="http://schemas.microsoft.com/office/drawing/2014/main" id="{B6986024-12FF-4703-8839-C7F983E68F21}"/>
                </a:ext>
              </a:extLst>
            </p:cNvPr>
            <p:cNvSpPr/>
            <p:nvPr/>
          </p:nvSpPr>
          <p:spPr>
            <a:xfrm>
              <a:off x="7307616" y="1594462"/>
              <a:ext cx="22651" cy="12514"/>
            </a:xfrm>
            <a:custGeom>
              <a:avLst/>
              <a:gdLst/>
              <a:ahLst/>
              <a:cxnLst/>
              <a:rect l="l" t="t" r="r" b="b"/>
              <a:pathLst>
                <a:path w="715" h="395" extrusionOk="0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6209;p69">
            <a:extLst>
              <a:ext uri="{FF2B5EF4-FFF2-40B4-BE49-F238E27FC236}">
                <a16:creationId xmlns:a16="http://schemas.microsoft.com/office/drawing/2014/main" id="{2E29ADDA-6E5B-424E-9DFE-ED650512FF32}"/>
              </a:ext>
            </a:extLst>
          </p:cNvPr>
          <p:cNvGrpSpPr/>
          <p:nvPr/>
        </p:nvGrpSpPr>
        <p:grpSpPr>
          <a:xfrm>
            <a:off x="4525659" y="3822459"/>
            <a:ext cx="278404" cy="358364"/>
            <a:chOff x="5352643" y="1969046"/>
            <a:chExt cx="278404" cy="358364"/>
          </a:xfrm>
          <a:solidFill>
            <a:schemeClr val="bg1"/>
          </a:solidFill>
        </p:grpSpPr>
        <p:sp>
          <p:nvSpPr>
            <p:cNvPr id="84" name="Google Shape;6210;p69">
              <a:extLst>
                <a:ext uri="{FF2B5EF4-FFF2-40B4-BE49-F238E27FC236}">
                  <a16:creationId xmlns:a16="http://schemas.microsoft.com/office/drawing/2014/main" id="{191F2C32-7273-40F5-908D-13ECC1634429}"/>
                </a:ext>
              </a:extLst>
            </p:cNvPr>
            <p:cNvSpPr/>
            <p:nvPr/>
          </p:nvSpPr>
          <p:spPr>
            <a:xfrm>
              <a:off x="5352643" y="1969046"/>
              <a:ext cx="278404" cy="358364"/>
            </a:xfrm>
            <a:custGeom>
              <a:avLst/>
              <a:gdLst/>
              <a:ahLst/>
              <a:cxnLst/>
              <a:rect l="l" t="t" r="r" b="b"/>
              <a:pathLst>
                <a:path w="8788" h="11312" extrusionOk="0">
                  <a:moveTo>
                    <a:pt x="4882" y="453"/>
                  </a:moveTo>
                  <a:cubicBezTo>
                    <a:pt x="5418" y="739"/>
                    <a:pt x="5834" y="1430"/>
                    <a:pt x="5953" y="2299"/>
                  </a:cubicBezTo>
                  <a:lnTo>
                    <a:pt x="5239" y="2299"/>
                  </a:lnTo>
                  <a:cubicBezTo>
                    <a:pt x="5215" y="1632"/>
                    <a:pt x="5096" y="918"/>
                    <a:pt x="4882" y="453"/>
                  </a:cubicBezTo>
                  <a:close/>
                  <a:moveTo>
                    <a:pt x="5667" y="687"/>
                  </a:moveTo>
                  <a:lnTo>
                    <a:pt x="5667" y="687"/>
                  </a:lnTo>
                  <a:cubicBezTo>
                    <a:pt x="6245" y="1045"/>
                    <a:pt x="6669" y="1625"/>
                    <a:pt x="6811" y="2299"/>
                  </a:cubicBezTo>
                  <a:lnTo>
                    <a:pt x="6299" y="2299"/>
                  </a:lnTo>
                  <a:cubicBezTo>
                    <a:pt x="6227" y="1692"/>
                    <a:pt x="6013" y="1144"/>
                    <a:pt x="5691" y="727"/>
                  </a:cubicBezTo>
                  <a:cubicBezTo>
                    <a:pt x="5682" y="708"/>
                    <a:pt x="5680" y="697"/>
                    <a:pt x="5667" y="687"/>
                  </a:cubicBezTo>
                  <a:close/>
                  <a:moveTo>
                    <a:pt x="3894" y="477"/>
                  </a:moveTo>
                  <a:lnTo>
                    <a:pt x="3894" y="477"/>
                  </a:lnTo>
                  <a:cubicBezTo>
                    <a:pt x="3679" y="918"/>
                    <a:pt x="3572" y="1632"/>
                    <a:pt x="3524" y="2311"/>
                  </a:cubicBezTo>
                  <a:lnTo>
                    <a:pt x="2810" y="2311"/>
                  </a:lnTo>
                  <a:cubicBezTo>
                    <a:pt x="2810" y="2263"/>
                    <a:pt x="2834" y="2215"/>
                    <a:pt x="2846" y="2156"/>
                  </a:cubicBezTo>
                  <a:cubicBezTo>
                    <a:pt x="2858" y="2061"/>
                    <a:pt x="2798" y="1977"/>
                    <a:pt x="2715" y="1954"/>
                  </a:cubicBezTo>
                  <a:cubicBezTo>
                    <a:pt x="2707" y="1953"/>
                    <a:pt x="2699" y="1952"/>
                    <a:pt x="2691" y="1952"/>
                  </a:cubicBezTo>
                  <a:cubicBezTo>
                    <a:pt x="2606" y="1952"/>
                    <a:pt x="2534" y="2009"/>
                    <a:pt x="2512" y="2096"/>
                  </a:cubicBezTo>
                  <a:cubicBezTo>
                    <a:pt x="2501" y="2168"/>
                    <a:pt x="2489" y="2239"/>
                    <a:pt x="2489" y="2311"/>
                  </a:cubicBezTo>
                  <a:lnTo>
                    <a:pt x="1977" y="2311"/>
                  </a:lnTo>
                  <a:cubicBezTo>
                    <a:pt x="2108" y="1620"/>
                    <a:pt x="2512" y="1037"/>
                    <a:pt x="3096" y="691"/>
                  </a:cubicBezTo>
                  <a:lnTo>
                    <a:pt x="3096" y="691"/>
                  </a:lnTo>
                  <a:cubicBezTo>
                    <a:pt x="2953" y="870"/>
                    <a:pt x="2834" y="1096"/>
                    <a:pt x="2727" y="1346"/>
                  </a:cubicBezTo>
                  <a:cubicBezTo>
                    <a:pt x="2703" y="1442"/>
                    <a:pt x="2727" y="1525"/>
                    <a:pt x="2810" y="1573"/>
                  </a:cubicBezTo>
                  <a:cubicBezTo>
                    <a:pt x="2835" y="1582"/>
                    <a:pt x="2860" y="1586"/>
                    <a:pt x="2884" y="1586"/>
                  </a:cubicBezTo>
                  <a:cubicBezTo>
                    <a:pt x="2951" y="1586"/>
                    <a:pt x="3010" y="1551"/>
                    <a:pt x="3036" y="1489"/>
                  </a:cubicBezTo>
                  <a:cubicBezTo>
                    <a:pt x="3251" y="1013"/>
                    <a:pt x="3548" y="644"/>
                    <a:pt x="3894" y="477"/>
                  </a:cubicBezTo>
                  <a:close/>
                  <a:moveTo>
                    <a:pt x="4382" y="334"/>
                  </a:moveTo>
                  <a:cubicBezTo>
                    <a:pt x="4417" y="334"/>
                    <a:pt x="4560" y="441"/>
                    <a:pt x="4691" y="894"/>
                  </a:cubicBezTo>
                  <a:cubicBezTo>
                    <a:pt x="4810" y="1263"/>
                    <a:pt x="4882" y="1763"/>
                    <a:pt x="4918" y="2323"/>
                  </a:cubicBezTo>
                  <a:lnTo>
                    <a:pt x="3846" y="2323"/>
                  </a:lnTo>
                  <a:cubicBezTo>
                    <a:pt x="3870" y="1763"/>
                    <a:pt x="3941" y="1263"/>
                    <a:pt x="4060" y="894"/>
                  </a:cubicBezTo>
                  <a:cubicBezTo>
                    <a:pt x="4203" y="430"/>
                    <a:pt x="4334" y="334"/>
                    <a:pt x="4382" y="334"/>
                  </a:cubicBezTo>
                  <a:close/>
                  <a:moveTo>
                    <a:pt x="7025" y="2632"/>
                  </a:moveTo>
                  <a:cubicBezTo>
                    <a:pt x="7025" y="2632"/>
                    <a:pt x="7037" y="2632"/>
                    <a:pt x="7037" y="2644"/>
                  </a:cubicBezTo>
                  <a:lnTo>
                    <a:pt x="7037" y="3180"/>
                  </a:lnTo>
                  <a:lnTo>
                    <a:pt x="1715" y="3180"/>
                  </a:lnTo>
                  <a:lnTo>
                    <a:pt x="1715" y="2644"/>
                  </a:lnTo>
                  <a:cubicBezTo>
                    <a:pt x="1715" y="2644"/>
                    <a:pt x="1715" y="2632"/>
                    <a:pt x="1727" y="2632"/>
                  </a:cubicBezTo>
                  <a:close/>
                  <a:moveTo>
                    <a:pt x="1905" y="3525"/>
                  </a:moveTo>
                  <a:lnTo>
                    <a:pt x="1905" y="3716"/>
                  </a:lnTo>
                  <a:lnTo>
                    <a:pt x="1834" y="3716"/>
                  </a:lnTo>
                  <a:cubicBezTo>
                    <a:pt x="1810" y="3716"/>
                    <a:pt x="1762" y="3716"/>
                    <a:pt x="1715" y="3728"/>
                  </a:cubicBezTo>
                  <a:lnTo>
                    <a:pt x="1715" y="3525"/>
                  </a:lnTo>
                  <a:close/>
                  <a:moveTo>
                    <a:pt x="7049" y="3525"/>
                  </a:moveTo>
                  <a:lnTo>
                    <a:pt x="7049" y="3728"/>
                  </a:lnTo>
                  <a:cubicBezTo>
                    <a:pt x="7013" y="3728"/>
                    <a:pt x="6977" y="3716"/>
                    <a:pt x="6942" y="3716"/>
                  </a:cubicBezTo>
                  <a:lnTo>
                    <a:pt x="6846" y="3716"/>
                  </a:lnTo>
                  <a:lnTo>
                    <a:pt x="6846" y="3525"/>
                  </a:lnTo>
                  <a:close/>
                  <a:moveTo>
                    <a:pt x="1905" y="4049"/>
                  </a:moveTo>
                  <a:lnTo>
                    <a:pt x="1905" y="4585"/>
                  </a:lnTo>
                  <a:lnTo>
                    <a:pt x="1905" y="4597"/>
                  </a:lnTo>
                  <a:lnTo>
                    <a:pt x="1822" y="4597"/>
                  </a:lnTo>
                  <a:cubicBezTo>
                    <a:pt x="1750" y="4597"/>
                    <a:pt x="1667" y="4561"/>
                    <a:pt x="1608" y="4501"/>
                  </a:cubicBezTo>
                  <a:cubicBezTo>
                    <a:pt x="1548" y="4442"/>
                    <a:pt x="1536" y="4371"/>
                    <a:pt x="1536" y="4299"/>
                  </a:cubicBezTo>
                  <a:cubicBezTo>
                    <a:pt x="1548" y="4168"/>
                    <a:pt x="1691" y="4049"/>
                    <a:pt x="1834" y="4049"/>
                  </a:cubicBezTo>
                  <a:close/>
                  <a:moveTo>
                    <a:pt x="6953" y="4049"/>
                  </a:moveTo>
                  <a:cubicBezTo>
                    <a:pt x="7025" y="4049"/>
                    <a:pt x="7108" y="4073"/>
                    <a:pt x="7168" y="4132"/>
                  </a:cubicBezTo>
                  <a:cubicBezTo>
                    <a:pt x="7204" y="4192"/>
                    <a:pt x="7227" y="4263"/>
                    <a:pt x="7227" y="4359"/>
                  </a:cubicBezTo>
                  <a:cubicBezTo>
                    <a:pt x="7204" y="4490"/>
                    <a:pt x="7073" y="4609"/>
                    <a:pt x="6930" y="4609"/>
                  </a:cubicBezTo>
                  <a:lnTo>
                    <a:pt x="6846" y="4609"/>
                  </a:lnTo>
                  <a:lnTo>
                    <a:pt x="6846" y="4597"/>
                  </a:lnTo>
                  <a:lnTo>
                    <a:pt x="6846" y="4049"/>
                  </a:lnTo>
                  <a:close/>
                  <a:moveTo>
                    <a:pt x="6525" y="3525"/>
                  </a:moveTo>
                  <a:lnTo>
                    <a:pt x="6513" y="4049"/>
                  </a:lnTo>
                  <a:lnTo>
                    <a:pt x="5644" y="4644"/>
                  </a:lnTo>
                  <a:cubicBezTo>
                    <a:pt x="5559" y="4703"/>
                    <a:pt x="5463" y="4727"/>
                    <a:pt x="5363" y="4727"/>
                  </a:cubicBezTo>
                  <a:cubicBezTo>
                    <a:pt x="5322" y="4727"/>
                    <a:pt x="5281" y="4723"/>
                    <a:pt x="5239" y="4716"/>
                  </a:cubicBezTo>
                  <a:cubicBezTo>
                    <a:pt x="5108" y="4668"/>
                    <a:pt x="4989" y="4561"/>
                    <a:pt x="4929" y="4442"/>
                  </a:cubicBezTo>
                  <a:cubicBezTo>
                    <a:pt x="4846" y="4228"/>
                    <a:pt x="4620" y="4085"/>
                    <a:pt x="4382" y="4085"/>
                  </a:cubicBezTo>
                  <a:cubicBezTo>
                    <a:pt x="4144" y="4085"/>
                    <a:pt x="3917" y="4228"/>
                    <a:pt x="3834" y="4442"/>
                  </a:cubicBezTo>
                  <a:cubicBezTo>
                    <a:pt x="3775" y="4585"/>
                    <a:pt x="3655" y="4680"/>
                    <a:pt x="3513" y="4716"/>
                  </a:cubicBezTo>
                  <a:cubicBezTo>
                    <a:pt x="3473" y="4730"/>
                    <a:pt x="3431" y="4737"/>
                    <a:pt x="3390" y="4737"/>
                  </a:cubicBezTo>
                  <a:cubicBezTo>
                    <a:pt x="3296" y="4737"/>
                    <a:pt x="3202" y="4702"/>
                    <a:pt x="3120" y="4644"/>
                  </a:cubicBezTo>
                  <a:lnTo>
                    <a:pt x="2251" y="4049"/>
                  </a:lnTo>
                  <a:lnTo>
                    <a:pt x="2251" y="3525"/>
                  </a:lnTo>
                  <a:close/>
                  <a:moveTo>
                    <a:pt x="4382" y="4406"/>
                  </a:moveTo>
                  <a:cubicBezTo>
                    <a:pt x="4501" y="4406"/>
                    <a:pt x="4584" y="4466"/>
                    <a:pt x="4632" y="4561"/>
                  </a:cubicBezTo>
                  <a:cubicBezTo>
                    <a:pt x="4715" y="4787"/>
                    <a:pt x="4918" y="4954"/>
                    <a:pt x="5156" y="5025"/>
                  </a:cubicBezTo>
                  <a:cubicBezTo>
                    <a:pt x="5227" y="5037"/>
                    <a:pt x="5299" y="5061"/>
                    <a:pt x="5382" y="5061"/>
                  </a:cubicBezTo>
                  <a:cubicBezTo>
                    <a:pt x="5537" y="5061"/>
                    <a:pt x="5703" y="5013"/>
                    <a:pt x="5834" y="4906"/>
                  </a:cubicBezTo>
                  <a:lnTo>
                    <a:pt x="6501" y="4442"/>
                  </a:lnTo>
                  <a:lnTo>
                    <a:pt x="6501" y="4597"/>
                  </a:lnTo>
                  <a:cubicBezTo>
                    <a:pt x="6501" y="5775"/>
                    <a:pt x="5549" y="6728"/>
                    <a:pt x="4382" y="6728"/>
                  </a:cubicBezTo>
                  <a:cubicBezTo>
                    <a:pt x="3203" y="6728"/>
                    <a:pt x="2251" y="5775"/>
                    <a:pt x="2251" y="4597"/>
                  </a:cubicBezTo>
                  <a:lnTo>
                    <a:pt x="2251" y="4442"/>
                  </a:lnTo>
                  <a:lnTo>
                    <a:pt x="2917" y="4906"/>
                  </a:lnTo>
                  <a:cubicBezTo>
                    <a:pt x="3070" y="5000"/>
                    <a:pt x="3235" y="5051"/>
                    <a:pt x="3403" y="5051"/>
                  </a:cubicBezTo>
                  <a:cubicBezTo>
                    <a:pt x="3471" y="5051"/>
                    <a:pt x="3539" y="5042"/>
                    <a:pt x="3608" y="5025"/>
                  </a:cubicBezTo>
                  <a:cubicBezTo>
                    <a:pt x="3846" y="4954"/>
                    <a:pt x="4036" y="4787"/>
                    <a:pt x="4120" y="4561"/>
                  </a:cubicBezTo>
                  <a:cubicBezTo>
                    <a:pt x="4167" y="4478"/>
                    <a:pt x="4263" y="4406"/>
                    <a:pt x="4382" y="4406"/>
                  </a:cubicBezTo>
                  <a:close/>
                  <a:moveTo>
                    <a:pt x="2977" y="7228"/>
                  </a:moveTo>
                  <a:lnTo>
                    <a:pt x="2977" y="7561"/>
                  </a:lnTo>
                  <a:cubicBezTo>
                    <a:pt x="2977" y="7704"/>
                    <a:pt x="2893" y="7835"/>
                    <a:pt x="2739" y="7895"/>
                  </a:cubicBezTo>
                  <a:lnTo>
                    <a:pt x="2358" y="7645"/>
                  </a:lnTo>
                  <a:cubicBezTo>
                    <a:pt x="2251" y="7573"/>
                    <a:pt x="2239" y="7466"/>
                    <a:pt x="2262" y="7395"/>
                  </a:cubicBezTo>
                  <a:cubicBezTo>
                    <a:pt x="2298" y="7323"/>
                    <a:pt x="2358" y="7228"/>
                    <a:pt x="2477" y="7228"/>
                  </a:cubicBezTo>
                  <a:close/>
                  <a:moveTo>
                    <a:pt x="6275" y="7228"/>
                  </a:moveTo>
                  <a:cubicBezTo>
                    <a:pt x="6382" y="7228"/>
                    <a:pt x="6465" y="7323"/>
                    <a:pt x="6477" y="7395"/>
                  </a:cubicBezTo>
                  <a:cubicBezTo>
                    <a:pt x="6513" y="7466"/>
                    <a:pt x="6489" y="7573"/>
                    <a:pt x="6394" y="7645"/>
                  </a:cubicBezTo>
                  <a:lnTo>
                    <a:pt x="6001" y="7895"/>
                  </a:lnTo>
                  <a:cubicBezTo>
                    <a:pt x="5882" y="7835"/>
                    <a:pt x="5775" y="7704"/>
                    <a:pt x="5775" y="7561"/>
                  </a:cubicBezTo>
                  <a:lnTo>
                    <a:pt x="5775" y="7228"/>
                  </a:lnTo>
                  <a:close/>
                  <a:moveTo>
                    <a:pt x="2977" y="6704"/>
                  </a:moveTo>
                  <a:lnTo>
                    <a:pt x="2977" y="6907"/>
                  </a:lnTo>
                  <a:lnTo>
                    <a:pt x="2489" y="6907"/>
                  </a:lnTo>
                  <a:cubicBezTo>
                    <a:pt x="2239" y="6907"/>
                    <a:pt x="2024" y="7049"/>
                    <a:pt x="1953" y="7288"/>
                  </a:cubicBezTo>
                  <a:cubicBezTo>
                    <a:pt x="1881" y="7526"/>
                    <a:pt x="1965" y="7764"/>
                    <a:pt x="2179" y="7919"/>
                  </a:cubicBezTo>
                  <a:lnTo>
                    <a:pt x="4167" y="9240"/>
                  </a:lnTo>
                  <a:cubicBezTo>
                    <a:pt x="4036" y="9300"/>
                    <a:pt x="3929" y="9419"/>
                    <a:pt x="3894" y="9550"/>
                  </a:cubicBezTo>
                  <a:lnTo>
                    <a:pt x="3501" y="9550"/>
                  </a:lnTo>
                  <a:cubicBezTo>
                    <a:pt x="2429" y="9550"/>
                    <a:pt x="1548" y="8669"/>
                    <a:pt x="1548" y="7597"/>
                  </a:cubicBezTo>
                  <a:cubicBezTo>
                    <a:pt x="1548" y="7109"/>
                    <a:pt x="1953" y="6704"/>
                    <a:pt x="2441" y="6704"/>
                  </a:cubicBezTo>
                  <a:close/>
                  <a:moveTo>
                    <a:pt x="6311" y="6728"/>
                  </a:moveTo>
                  <a:cubicBezTo>
                    <a:pt x="6811" y="6728"/>
                    <a:pt x="7204" y="7121"/>
                    <a:pt x="7204" y="7621"/>
                  </a:cubicBezTo>
                  <a:cubicBezTo>
                    <a:pt x="7227" y="8669"/>
                    <a:pt x="6346" y="9550"/>
                    <a:pt x="5263" y="9550"/>
                  </a:cubicBezTo>
                  <a:lnTo>
                    <a:pt x="4870" y="9550"/>
                  </a:lnTo>
                  <a:cubicBezTo>
                    <a:pt x="4822" y="9419"/>
                    <a:pt x="4727" y="9300"/>
                    <a:pt x="4584" y="9240"/>
                  </a:cubicBezTo>
                  <a:lnTo>
                    <a:pt x="5168" y="8847"/>
                  </a:lnTo>
                  <a:cubicBezTo>
                    <a:pt x="5239" y="8812"/>
                    <a:pt x="5263" y="8704"/>
                    <a:pt x="5215" y="8633"/>
                  </a:cubicBezTo>
                  <a:cubicBezTo>
                    <a:pt x="5186" y="8582"/>
                    <a:pt x="5134" y="8557"/>
                    <a:pt x="5082" y="8557"/>
                  </a:cubicBezTo>
                  <a:cubicBezTo>
                    <a:pt x="5049" y="8557"/>
                    <a:pt x="5016" y="8567"/>
                    <a:pt x="4989" y="8585"/>
                  </a:cubicBezTo>
                  <a:lnTo>
                    <a:pt x="4382" y="9002"/>
                  </a:lnTo>
                  <a:lnTo>
                    <a:pt x="3036" y="8109"/>
                  </a:lnTo>
                  <a:cubicBezTo>
                    <a:pt x="3203" y="7978"/>
                    <a:pt x="3310" y="7776"/>
                    <a:pt x="3310" y="7561"/>
                  </a:cubicBezTo>
                  <a:lnTo>
                    <a:pt x="3310" y="6811"/>
                  </a:lnTo>
                  <a:cubicBezTo>
                    <a:pt x="3632" y="6978"/>
                    <a:pt x="3989" y="7061"/>
                    <a:pt x="4382" y="7061"/>
                  </a:cubicBezTo>
                  <a:cubicBezTo>
                    <a:pt x="4763" y="7061"/>
                    <a:pt x="5120" y="6978"/>
                    <a:pt x="5453" y="6811"/>
                  </a:cubicBezTo>
                  <a:lnTo>
                    <a:pt x="5453" y="7561"/>
                  </a:lnTo>
                  <a:cubicBezTo>
                    <a:pt x="5453" y="7764"/>
                    <a:pt x="5560" y="7978"/>
                    <a:pt x="5715" y="8109"/>
                  </a:cubicBezTo>
                  <a:lnTo>
                    <a:pt x="5620" y="8181"/>
                  </a:lnTo>
                  <a:cubicBezTo>
                    <a:pt x="5537" y="8228"/>
                    <a:pt x="5525" y="8335"/>
                    <a:pt x="5572" y="8407"/>
                  </a:cubicBezTo>
                  <a:cubicBezTo>
                    <a:pt x="5596" y="8454"/>
                    <a:pt x="5656" y="8478"/>
                    <a:pt x="5703" y="8478"/>
                  </a:cubicBezTo>
                  <a:cubicBezTo>
                    <a:pt x="5739" y="8478"/>
                    <a:pt x="5763" y="8466"/>
                    <a:pt x="5799" y="8454"/>
                  </a:cubicBezTo>
                  <a:lnTo>
                    <a:pt x="6584" y="7930"/>
                  </a:lnTo>
                  <a:cubicBezTo>
                    <a:pt x="6787" y="7800"/>
                    <a:pt x="6882" y="7538"/>
                    <a:pt x="6811" y="7299"/>
                  </a:cubicBezTo>
                  <a:cubicBezTo>
                    <a:pt x="6727" y="7061"/>
                    <a:pt x="6525" y="6918"/>
                    <a:pt x="6275" y="6918"/>
                  </a:cubicBezTo>
                  <a:lnTo>
                    <a:pt x="5775" y="6918"/>
                  </a:lnTo>
                  <a:lnTo>
                    <a:pt x="5775" y="6728"/>
                  </a:lnTo>
                  <a:close/>
                  <a:moveTo>
                    <a:pt x="4382" y="9526"/>
                  </a:moveTo>
                  <a:cubicBezTo>
                    <a:pt x="4489" y="9538"/>
                    <a:pt x="4572" y="9609"/>
                    <a:pt x="4572" y="9716"/>
                  </a:cubicBezTo>
                  <a:cubicBezTo>
                    <a:pt x="4572" y="9824"/>
                    <a:pt x="4489" y="9907"/>
                    <a:pt x="4382" y="9907"/>
                  </a:cubicBezTo>
                  <a:cubicBezTo>
                    <a:pt x="4275" y="9907"/>
                    <a:pt x="4191" y="9824"/>
                    <a:pt x="4191" y="9716"/>
                  </a:cubicBezTo>
                  <a:cubicBezTo>
                    <a:pt x="4191" y="9609"/>
                    <a:pt x="4275" y="9526"/>
                    <a:pt x="4382" y="9526"/>
                  </a:cubicBezTo>
                  <a:close/>
                  <a:moveTo>
                    <a:pt x="4406" y="1"/>
                  </a:moveTo>
                  <a:cubicBezTo>
                    <a:pt x="3727" y="1"/>
                    <a:pt x="3060" y="251"/>
                    <a:pt x="2548" y="691"/>
                  </a:cubicBezTo>
                  <a:cubicBezTo>
                    <a:pt x="2072" y="1108"/>
                    <a:pt x="1750" y="1692"/>
                    <a:pt x="1643" y="2323"/>
                  </a:cubicBezTo>
                  <a:cubicBezTo>
                    <a:pt x="1512" y="2358"/>
                    <a:pt x="1417" y="2501"/>
                    <a:pt x="1417" y="2644"/>
                  </a:cubicBezTo>
                  <a:lnTo>
                    <a:pt x="1417" y="3906"/>
                  </a:lnTo>
                  <a:cubicBezTo>
                    <a:pt x="1334" y="4001"/>
                    <a:pt x="1250" y="4132"/>
                    <a:pt x="1238" y="4263"/>
                  </a:cubicBezTo>
                  <a:cubicBezTo>
                    <a:pt x="1227" y="4442"/>
                    <a:pt x="1286" y="4609"/>
                    <a:pt x="1393" y="4740"/>
                  </a:cubicBezTo>
                  <a:cubicBezTo>
                    <a:pt x="1512" y="4882"/>
                    <a:pt x="1667" y="4942"/>
                    <a:pt x="1834" y="4942"/>
                  </a:cubicBezTo>
                  <a:lnTo>
                    <a:pt x="1953" y="4942"/>
                  </a:lnTo>
                  <a:cubicBezTo>
                    <a:pt x="2024" y="5502"/>
                    <a:pt x="2298" y="5990"/>
                    <a:pt x="2703" y="6383"/>
                  </a:cubicBezTo>
                  <a:lnTo>
                    <a:pt x="2465" y="6383"/>
                  </a:lnTo>
                  <a:cubicBezTo>
                    <a:pt x="1786" y="6383"/>
                    <a:pt x="1238" y="6930"/>
                    <a:pt x="1238" y="7597"/>
                  </a:cubicBezTo>
                  <a:cubicBezTo>
                    <a:pt x="1238" y="7859"/>
                    <a:pt x="1286" y="8097"/>
                    <a:pt x="1358" y="8311"/>
                  </a:cubicBezTo>
                  <a:lnTo>
                    <a:pt x="881" y="8454"/>
                  </a:lnTo>
                  <a:cubicBezTo>
                    <a:pt x="357" y="8597"/>
                    <a:pt x="0" y="9085"/>
                    <a:pt x="0" y="9621"/>
                  </a:cubicBezTo>
                  <a:lnTo>
                    <a:pt x="0" y="11133"/>
                  </a:lnTo>
                  <a:cubicBezTo>
                    <a:pt x="0" y="11217"/>
                    <a:pt x="84" y="11288"/>
                    <a:pt x="167" y="11288"/>
                  </a:cubicBezTo>
                  <a:cubicBezTo>
                    <a:pt x="250" y="11288"/>
                    <a:pt x="334" y="11217"/>
                    <a:pt x="334" y="11133"/>
                  </a:cubicBezTo>
                  <a:lnTo>
                    <a:pt x="334" y="9621"/>
                  </a:lnTo>
                  <a:cubicBezTo>
                    <a:pt x="334" y="9490"/>
                    <a:pt x="357" y="9359"/>
                    <a:pt x="417" y="9252"/>
                  </a:cubicBezTo>
                  <a:lnTo>
                    <a:pt x="1227" y="9955"/>
                  </a:lnTo>
                  <a:cubicBezTo>
                    <a:pt x="1346" y="10050"/>
                    <a:pt x="1417" y="10205"/>
                    <a:pt x="1417" y="10371"/>
                  </a:cubicBezTo>
                  <a:lnTo>
                    <a:pt x="1417" y="11145"/>
                  </a:lnTo>
                  <a:cubicBezTo>
                    <a:pt x="1417" y="11228"/>
                    <a:pt x="1489" y="11312"/>
                    <a:pt x="1584" y="11312"/>
                  </a:cubicBezTo>
                  <a:cubicBezTo>
                    <a:pt x="1667" y="11312"/>
                    <a:pt x="1739" y="11228"/>
                    <a:pt x="1739" y="11145"/>
                  </a:cubicBezTo>
                  <a:lnTo>
                    <a:pt x="1739" y="10359"/>
                  </a:lnTo>
                  <a:cubicBezTo>
                    <a:pt x="1739" y="10097"/>
                    <a:pt x="1643" y="9859"/>
                    <a:pt x="1441" y="9681"/>
                  </a:cubicBezTo>
                  <a:lnTo>
                    <a:pt x="607" y="8966"/>
                  </a:lnTo>
                  <a:cubicBezTo>
                    <a:pt x="715" y="8883"/>
                    <a:pt x="834" y="8812"/>
                    <a:pt x="965" y="8764"/>
                  </a:cubicBezTo>
                  <a:lnTo>
                    <a:pt x="1477" y="8609"/>
                  </a:lnTo>
                  <a:cubicBezTo>
                    <a:pt x="1846" y="9359"/>
                    <a:pt x="2620" y="9883"/>
                    <a:pt x="3513" y="9883"/>
                  </a:cubicBezTo>
                  <a:lnTo>
                    <a:pt x="3905" y="9883"/>
                  </a:lnTo>
                  <a:cubicBezTo>
                    <a:pt x="3941" y="10026"/>
                    <a:pt x="4084" y="10145"/>
                    <a:pt x="4227" y="10205"/>
                  </a:cubicBezTo>
                  <a:lnTo>
                    <a:pt x="4227" y="11133"/>
                  </a:lnTo>
                  <a:cubicBezTo>
                    <a:pt x="4227" y="11217"/>
                    <a:pt x="4298" y="11288"/>
                    <a:pt x="4394" y="11288"/>
                  </a:cubicBezTo>
                  <a:cubicBezTo>
                    <a:pt x="4477" y="11288"/>
                    <a:pt x="4560" y="11217"/>
                    <a:pt x="4560" y="11133"/>
                  </a:cubicBezTo>
                  <a:lnTo>
                    <a:pt x="4560" y="10205"/>
                  </a:lnTo>
                  <a:cubicBezTo>
                    <a:pt x="4703" y="10157"/>
                    <a:pt x="4822" y="10026"/>
                    <a:pt x="4882" y="9883"/>
                  </a:cubicBezTo>
                  <a:lnTo>
                    <a:pt x="5275" y="9883"/>
                  </a:lnTo>
                  <a:cubicBezTo>
                    <a:pt x="6168" y="9883"/>
                    <a:pt x="6942" y="9359"/>
                    <a:pt x="7311" y="8609"/>
                  </a:cubicBezTo>
                  <a:lnTo>
                    <a:pt x="7811" y="8764"/>
                  </a:lnTo>
                  <a:cubicBezTo>
                    <a:pt x="7954" y="8812"/>
                    <a:pt x="8085" y="8883"/>
                    <a:pt x="8168" y="8966"/>
                  </a:cubicBezTo>
                  <a:lnTo>
                    <a:pt x="7346" y="9681"/>
                  </a:lnTo>
                  <a:cubicBezTo>
                    <a:pt x="7144" y="9847"/>
                    <a:pt x="7049" y="10086"/>
                    <a:pt x="7049" y="10359"/>
                  </a:cubicBezTo>
                  <a:lnTo>
                    <a:pt x="7049" y="11133"/>
                  </a:lnTo>
                  <a:cubicBezTo>
                    <a:pt x="7049" y="11217"/>
                    <a:pt x="7120" y="11288"/>
                    <a:pt x="7204" y="11288"/>
                  </a:cubicBezTo>
                  <a:cubicBezTo>
                    <a:pt x="7299" y="11288"/>
                    <a:pt x="7370" y="11217"/>
                    <a:pt x="7370" y="11133"/>
                  </a:cubicBezTo>
                  <a:lnTo>
                    <a:pt x="7370" y="10359"/>
                  </a:lnTo>
                  <a:cubicBezTo>
                    <a:pt x="7370" y="10193"/>
                    <a:pt x="7442" y="10038"/>
                    <a:pt x="7561" y="9943"/>
                  </a:cubicBezTo>
                  <a:lnTo>
                    <a:pt x="8370" y="9240"/>
                  </a:lnTo>
                  <a:cubicBezTo>
                    <a:pt x="8430" y="9359"/>
                    <a:pt x="8454" y="9478"/>
                    <a:pt x="8454" y="9609"/>
                  </a:cubicBezTo>
                  <a:lnTo>
                    <a:pt x="8454" y="11109"/>
                  </a:lnTo>
                  <a:cubicBezTo>
                    <a:pt x="8454" y="11205"/>
                    <a:pt x="8525" y="11276"/>
                    <a:pt x="8620" y="11276"/>
                  </a:cubicBezTo>
                  <a:cubicBezTo>
                    <a:pt x="8704" y="11276"/>
                    <a:pt x="8787" y="11205"/>
                    <a:pt x="8787" y="11109"/>
                  </a:cubicBezTo>
                  <a:lnTo>
                    <a:pt x="8787" y="9609"/>
                  </a:lnTo>
                  <a:cubicBezTo>
                    <a:pt x="8787" y="9085"/>
                    <a:pt x="8430" y="8597"/>
                    <a:pt x="7906" y="8454"/>
                  </a:cubicBezTo>
                  <a:lnTo>
                    <a:pt x="7430" y="8311"/>
                  </a:lnTo>
                  <a:cubicBezTo>
                    <a:pt x="7501" y="8097"/>
                    <a:pt x="7549" y="7859"/>
                    <a:pt x="7549" y="7597"/>
                  </a:cubicBezTo>
                  <a:cubicBezTo>
                    <a:pt x="7549" y="6930"/>
                    <a:pt x="7001" y="6383"/>
                    <a:pt x="6322" y="6383"/>
                  </a:cubicBezTo>
                  <a:lnTo>
                    <a:pt x="6084" y="6383"/>
                  </a:lnTo>
                  <a:cubicBezTo>
                    <a:pt x="6477" y="6014"/>
                    <a:pt x="6751" y="5502"/>
                    <a:pt x="6834" y="4942"/>
                  </a:cubicBezTo>
                  <a:lnTo>
                    <a:pt x="6942" y="4942"/>
                  </a:lnTo>
                  <a:cubicBezTo>
                    <a:pt x="7263" y="4942"/>
                    <a:pt x="7537" y="4704"/>
                    <a:pt x="7561" y="4382"/>
                  </a:cubicBezTo>
                  <a:cubicBezTo>
                    <a:pt x="7573" y="4204"/>
                    <a:pt x="7525" y="4049"/>
                    <a:pt x="7418" y="3906"/>
                  </a:cubicBezTo>
                  <a:lnTo>
                    <a:pt x="7406" y="3894"/>
                  </a:lnTo>
                  <a:lnTo>
                    <a:pt x="7406" y="2644"/>
                  </a:lnTo>
                  <a:cubicBezTo>
                    <a:pt x="7406" y="2501"/>
                    <a:pt x="7311" y="2382"/>
                    <a:pt x="7180" y="2323"/>
                  </a:cubicBezTo>
                  <a:cubicBezTo>
                    <a:pt x="7073" y="1692"/>
                    <a:pt x="6751" y="1132"/>
                    <a:pt x="6275" y="691"/>
                  </a:cubicBezTo>
                  <a:cubicBezTo>
                    <a:pt x="5751" y="239"/>
                    <a:pt x="5096" y="1"/>
                    <a:pt x="44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211;p69">
              <a:extLst>
                <a:ext uri="{FF2B5EF4-FFF2-40B4-BE49-F238E27FC236}">
                  <a16:creationId xmlns:a16="http://schemas.microsoft.com/office/drawing/2014/main" id="{53895885-2512-4463-8724-284960CB8F1A}"/>
                </a:ext>
              </a:extLst>
            </p:cNvPr>
            <p:cNvSpPr/>
            <p:nvPr/>
          </p:nvSpPr>
          <p:spPr>
            <a:xfrm>
              <a:off x="5452593" y="2092408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50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212;p69">
              <a:extLst>
                <a:ext uri="{FF2B5EF4-FFF2-40B4-BE49-F238E27FC236}">
                  <a16:creationId xmlns:a16="http://schemas.microsoft.com/office/drawing/2014/main" id="{C4C48F6F-E4E4-4B22-A4AE-46C52B88C5A7}"/>
                </a:ext>
              </a:extLst>
            </p:cNvPr>
            <p:cNvSpPr/>
            <p:nvPr/>
          </p:nvSpPr>
          <p:spPr>
            <a:xfrm>
              <a:off x="5519723" y="2092408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213;p69">
              <a:extLst>
                <a:ext uri="{FF2B5EF4-FFF2-40B4-BE49-F238E27FC236}">
                  <a16:creationId xmlns:a16="http://schemas.microsoft.com/office/drawing/2014/main" id="{44B59246-F2B1-419A-A103-82DA95FCD6D5}"/>
                </a:ext>
              </a:extLst>
            </p:cNvPr>
            <p:cNvSpPr/>
            <p:nvPr/>
          </p:nvSpPr>
          <p:spPr>
            <a:xfrm>
              <a:off x="5474833" y="2137298"/>
              <a:ext cx="32852" cy="10201"/>
            </a:xfrm>
            <a:custGeom>
              <a:avLst/>
              <a:gdLst/>
              <a:ahLst/>
              <a:cxnLst/>
              <a:rect l="l" t="t" r="r" b="b"/>
              <a:pathLst>
                <a:path w="1037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882" y="322"/>
                  </a:lnTo>
                  <a:cubicBezTo>
                    <a:pt x="965" y="322"/>
                    <a:pt x="1037" y="250"/>
                    <a:pt x="1037" y="167"/>
                  </a:cubicBezTo>
                  <a:cubicBezTo>
                    <a:pt x="1037" y="72"/>
                    <a:pt x="965" y="0"/>
                    <a:pt x="8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578;p47">
            <a:extLst>
              <a:ext uri="{FF2B5EF4-FFF2-40B4-BE49-F238E27FC236}">
                <a16:creationId xmlns:a16="http://schemas.microsoft.com/office/drawing/2014/main" id="{BB606C5C-B1F9-4BBB-8043-679F0471447E}"/>
              </a:ext>
            </a:extLst>
          </p:cNvPr>
          <p:cNvSpPr txBox="1">
            <a:spLocks/>
          </p:cNvSpPr>
          <p:nvPr/>
        </p:nvSpPr>
        <p:spPr>
          <a:xfrm>
            <a:off x="5200308" y="2667229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200"/>
              <a:t>The person who has an account and logged in</a:t>
            </a:r>
          </a:p>
        </p:txBody>
      </p:sp>
      <p:sp>
        <p:nvSpPr>
          <p:cNvPr id="89" name="Google Shape;578;p47">
            <a:extLst>
              <a:ext uri="{FF2B5EF4-FFF2-40B4-BE49-F238E27FC236}">
                <a16:creationId xmlns:a16="http://schemas.microsoft.com/office/drawing/2014/main" id="{C7E612C7-218F-46FE-8F15-B3233EDF37BE}"/>
              </a:ext>
            </a:extLst>
          </p:cNvPr>
          <p:cNvSpPr txBox="1">
            <a:spLocks/>
          </p:cNvSpPr>
          <p:nvPr/>
        </p:nvSpPr>
        <p:spPr>
          <a:xfrm>
            <a:off x="5209076" y="3597035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200"/>
              <a:t>The person who manages the whole system, users, posts, reports, balance and recommendation data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4972305" y="1704149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Search Screen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626" name="Picture 2" descr="Không có mô tả.">
            <a:extLst>
              <a:ext uri="{FF2B5EF4-FFF2-40B4-BE49-F238E27FC236}">
                <a16:creationId xmlns:a16="http://schemas.microsoft.com/office/drawing/2014/main" id="{95AD22F1-71A6-4D18-A320-1CCAD44CF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95" y="59413"/>
            <a:ext cx="2318484" cy="502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3713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/>
          <p:nvPr/>
        </p:nvSpPr>
        <p:spPr>
          <a:xfrm>
            <a:off x="0" y="0"/>
            <a:ext cx="4348800" cy="51435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9"/>
          <p:cNvSpPr/>
          <p:nvPr/>
        </p:nvSpPr>
        <p:spPr>
          <a:xfrm>
            <a:off x="7508900" y="873641"/>
            <a:ext cx="16980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45;p50">
            <a:extLst>
              <a:ext uri="{FF2B5EF4-FFF2-40B4-BE49-F238E27FC236}">
                <a16:creationId xmlns:a16="http://schemas.microsoft.com/office/drawing/2014/main" id="{FE4ADB50-B87F-4839-B49A-B103946D2EF0}"/>
              </a:ext>
            </a:extLst>
          </p:cNvPr>
          <p:cNvSpPr txBox="1">
            <a:spLocks/>
          </p:cNvSpPr>
          <p:nvPr/>
        </p:nvSpPr>
        <p:spPr>
          <a:xfrm>
            <a:off x="3371600" y="533501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/>
              <a:t>User Interface Design</a:t>
            </a:r>
          </a:p>
        </p:txBody>
      </p:sp>
      <p:sp>
        <p:nvSpPr>
          <p:cNvPr id="66" name="Google Shape;181;p29">
            <a:extLst>
              <a:ext uri="{FF2B5EF4-FFF2-40B4-BE49-F238E27FC236}">
                <a16:creationId xmlns:a16="http://schemas.microsoft.com/office/drawing/2014/main" id="{A3DE3D27-07B7-4494-AE2D-DE05D7D3BDCC}"/>
              </a:ext>
            </a:extLst>
          </p:cNvPr>
          <p:cNvSpPr/>
          <p:nvPr/>
        </p:nvSpPr>
        <p:spPr>
          <a:xfrm>
            <a:off x="5333550" y="1186650"/>
            <a:ext cx="6072900" cy="277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223;p32">
            <a:extLst>
              <a:ext uri="{FF2B5EF4-FFF2-40B4-BE49-F238E27FC236}">
                <a16:creationId xmlns:a16="http://schemas.microsoft.com/office/drawing/2014/main" id="{E7749C9A-CFD3-4FB8-85C6-A5F68FE403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72305" y="1704149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tx1"/>
                </a:solidFill>
              </a:rPr>
              <a:t>Chat Screen</a:t>
            </a:r>
            <a:endParaRPr sz="3200">
              <a:solidFill>
                <a:schemeClr val="tx1"/>
              </a:solidFill>
            </a:endParaRPr>
          </a:p>
        </p:txBody>
      </p:sp>
      <p:pic>
        <p:nvPicPr>
          <p:cNvPr id="27650" name="Picture 2" descr="Không có mô tả.">
            <a:extLst>
              <a:ext uri="{FF2B5EF4-FFF2-40B4-BE49-F238E27FC236}">
                <a16:creationId xmlns:a16="http://schemas.microsoft.com/office/drawing/2014/main" id="{E7C85240-B71A-47B7-A6C6-00E3CA60A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98" y="55982"/>
            <a:ext cx="2264190" cy="503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8795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625" y="574494"/>
            <a:ext cx="5787300" cy="409200"/>
          </a:xfrm>
        </p:spPr>
        <p:txBody>
          <a:bodyPr/>
          <a:lstStyle/>
          <a:p>
            <a:r>
              <a:rPr lang="en-US" sz="1400" dirty="0" smtClean="0"/>
              <a:t>Manager – Login screen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385" y="1194049"/>
            <a:ext cx="7562185" cy="348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3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625" y="574494"/>
            <a:ext cx="5787300" cy="409200"/>
          </a:xfrm>
        </p:spPr>
        <p:txBody>
          <a:bodyPr/>
          <a:lstStyle/>
          <a:p>
            <a:r>
              <a:rPr lang="en-US" sz="1400" dirty="0"/>
              <a:t>Manager – Post list screen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254"/>
          <a:stretch/>
        </p:blipFill>
        <p:spPr>
          <a:xfrm>
            <a:off x="681911" y="983694"/>
            <a:ext cx="8015474" cy="403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625" y="574494"/>
            <a:ext cx="5787300" cy="409200"/>
          </a:xfrm>
        </p:spPr>
        <p:txBody>
          <a:bodyPr/>
          <a:lstStyle/>
          <a:p>
            <a:r>
              <a:rPr lang="en-US" sz="1400" dirty="0" smtClean="0"/>
              <a:t>Manager – User detail screen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8" y="1096427"/>
            <a:ext cx="7767007" cy="374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0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Database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Design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563" y="244937"/>
            <a:ext cx="4371557" cy="498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5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988" y="134927"/>
            <a:ext cx="4318817" cy="4929364"/>
          </a:xfrm>
          <a:prstGeom prst="rect">
            <a:avLst/>
          </a:prstGeom>
        </p:spPr>
      </p:pic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080;p33">
            <a:extLst>
              <a:ext uri="{FF2B5EF4-FFF2-40B4-BE49-F238E27FC236}">
                <a16:creationId xmlns:a16="http://schemas.microsoft.com/office/drawing/2014/main" id="{D1A63EE4-7FE7-486C-9BDA-313099F64C40}"/>
              </a:ext>
            </a:extLst>
          </p:cNvPr>
          <p:cNvSpPr/>
          <p:nvPr/>
        </p:nvSpPr>
        <p:spPr>
          <a:xfrm>
            <a:off x="-4834" y="1"/>
            <a:ext cx="9144000" cy="5143500"/>
          </a:xfrm>
          <a:prstGeom prst="rect">
            <a:avLst/>
          </a:prstGeom>
          <a:solidFill>
            <a:srgbClr val="666666">
              <a:alpha val="7843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54;p41">
            <a:extLst>
              <a:ext uri="{FF2B5EF4-FFF2-40B4-BE49-F238E27FC236}">
                <a16:creationId xmlns:a16="http://schemas.microsoft.com/office/drawing/2014/main" id="{CBB20351-F77A-4E6E-A5BB-0CF629D34E39}"/>
              </a:ext>
            </a:extLst>
          </p:cNvPr>
          <p:cNvSpPr txBox="1">
            <a:spLocks/>
          </p:cNvSpPr>
          <p:nvPr/>
        </p:nvSpPr>
        <p:spPr>
          <a:xfrm>
            <a:off x="-53162" y="1040663"/>
            <a:ext cx="1977655" cy="299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Font typeface="Playfair Display"/>
              <a:buNone/>
              <a:defRPr sz="24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Entity relation diagram</a:t>
            </a:r>
          </a:p>
        </p:txBody>
      </p:sp>
      <p:sp>
        <p:nvSpPr>
          <p:cNvPr id="9" name="Google Shape;2082;p33">
            <a:extLst>
              <a:ext uri="{FF2B5EF4-FFF2-40B4-BE49-F238E27FC236}">
                <a16:creationId xmlns:a16="http://schemas.microsoft.com/office/drawing/2014/main" id="{359C4024-666E-4D1C-A50C-0F770D3BCA69}"/>
              </a:ext>
            </a:extLst>
          </p:cNvPr>
          <p:cNvSpPr/>
          <p:nvPr/>
        </p:nvSpPr>
        <p:spPr>
          <a:xfrm>
            <a:off x="3898326" y="956878"/>
            <a:ext cx="1400175" cy="1409700"/>
          </a:xfrm>
          <a:prstGeom prst="rect">
            <a:avLst/>
          </a:prstGeom>
          <a:solidFill>
            <a:srgbClr val="FFFFFF">
              <a:alpha val="4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2084;p33">
            <a:extLst>
              <a:ext uri="{FF2B5EF4-FFF2-40B4-BE49-F238E27FC236}">
                <a16:creationId xmlns:a16="http://schemas.microsoft.com/office/drawing/2014/main" id="{135CD527-CAD9-4656-ADE0-6A052D10E3F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4598414" y="2366578"/>
            <a:ext cx="347662" cy="1962149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" name="Google Shape;2084;p33">
            <a:extLst>
              <a:ext uri="{FF2B5EF4-FFF2-40B4-BE49-F238E27FC236}">
                <a16:creationId xmlns:a16="http://schemas.microsoft.com/office/drawing/2014/main" id="{27AEA4E5-645A-4830-B49C-602BCA361D9E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5298501" y="1661728"/>
            <a:ext cx="1636265" cy="79938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747" y="2413485"/>
            <a:ext cx="4056037" cy="256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8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5E5E1E5-AF40-40E5-985B-056F6F2AD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381" y="0"/>
            <a:ext cx="5263116" cy="5110488"/>
          </a:xfrm>
          <a:prstGeom prst="rect">
            <a:avLst/>
          </a:prstGeom>
        </p:spPr>
      </p:pic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6326" y="1072559"/>
            <a:ext cx="2083982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System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Usecase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828800" y="-46906"/>
            <a:ext cx="297711" cy="5190406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204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" y="351775"/>
            <a:ext cx="2959523" cy="4439948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4501525" y="1798204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</a:t>
            </a:r>
            <a:endParaRPr/>
          </a:p>
        </p:txBody>
      </p:sp>
      <p:sp>
        <p:nvSpPr>
          <p:cNvPr id="752" name="Google Shape;752;p54"/>
          <p:cNvSpPr txBox="1">
            <a:spLocks noGrp="1"/>
          </p:cNvSpPr>
          <p:nvPr>
            <p:ph type="title" idx="2"/>
          </p:nvPr>
        </p:nvSpPr>
        <p:spPr>
          <a:xfrm>
            <a:off x="5172025" y="153646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83133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Screen Flow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(User)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B6845C-8955-4CFB-9013-9DDB80A84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511" y="361506"/>
            <a:ext cx="7008186" cy="430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055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Screen Flow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(Manager)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5BB18AF-1240-4B33-BB68-6847AC247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407" y="0"/>
            <a:ext cx="52911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787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4501525" y="1798204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Non-functional Requirement</a:t>
            </a:r>
            <a:endParaRPr/>
          </a:p>
        </p:txBody>
      </p:sp>
      <p:sp>
        <p:nvSpPr>
          <p:cNvPr id="752" name="Google Shape;752;p54"/>
          <p:cNvSpPr txBox="1">
            <a:spLocks noGrp="1"/>
          </p:cNvSpPr>
          <p:nvPr>
            <p:ph type="title" idx="2"/>
          </p:nvPr>
        </p:nvSpPr>
        <p:spPr>
          <a:xfrm>
            <a:off x="5172025" y="153646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</a:t>
            </a:r>
            <a:endParaRPr/>
          </a:p>
        </p:txBody>
      </p:sp>
      <p:pic>
        <p:nvPicPr>
          <p:cNvPr id="4098" name="Picture 2" descr="Hoàng Thùy khí chất đỉnh cao nhưng vẫn khó “chặt” nổi Thanh Hằng tại Fashion  Voyage 3">
            <a:extLst>
              <a:ext uri="{FF2B5EF4-FFF2-40B4-BE49-F238E27FC236}">
                <a16:creationId xmlns:a16="http://schemas.microsoft.com/office/drawing/2014/main" id="{F17E0DC2-88C5-401F-B36A-96D4C88AA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71" y="360178"/>
            <a:ext cx="2948763" cy="442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877096"/>
      </p:ext>
    </p:extLst>
  </p:cSld>
  <p:clrMapOvr>
    <a:masterClrMapping/>
  </p:clrMapOvr>
</p:sld>
</file>

<file path=ppt/theme/theme1.xml><?xml version="1.0" encoding="utf-8"?>
<a:theme xmlns:a="http://schemas.openxmlformats.org/drawingml/2006/main" name="Autumn Fashion Week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399</Words>
  <Application>Microsoft Office PowerPoint</Application>
  <PresentationFormat>On-screen Show (16:9)</PresentationFormat>
  <Paragraphs>130</Paragraphs>
  <Slides>46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Segoe UI Historic</vt:lpstr>
      <vt:lpstr>Dosis</vt:lpstr>
      <vt:lpstr>Playfair Display</vt:lpstr>
      <vt:lpstr>Open Sans Light</vt:lpstr>
      <vt:lpstr>Autumn Fashion Week</vt:lpstr>
      <vt:lpstr>Software Requirement Specification</vt:lpstr>
      <vt:lpstr>Software Requirement Specification</vt:lpstr>
      <vt:lpstr>Software requirement specification</vt:lpstr>
      <vt:lpstr>SYSTEM ACTORS </vt:lpstr>
      <vt:lpstr>System Usecase Diagram</vt:lpstr>
      <vt:lpstr>Functional Requirement</vt:lpstr>
      <vt:lpstr>Screen Flow (User)</vt:lpstr>
      <vt:lpstr>Screen Flow (Manager)</vt:lpstr>
      <vt:lpstr>Non-functional Requirement</vt:lpstr>
      <vt:lpstr>Non-functional Requirement</vt:lpstr>
      <vt:lpstr>Non-functional Requirement</vt:lpstr>
      <vt:lpstr>Usability</vt:lpstr>
      <vt:lpstr>Non-functional Requirement</vt:lpstr>
      <vt:lpstr>Reliability </vt:lpstr>
      <vt:lpstr>Non-functional Requirement</vt:lpstr>
      <vt:lpstr>GUIDING PRINCIPLES</vt:lpstr>
      <vt:lpstr>Non-functional Requirement</vt:lpstr>
      <vt:lpstr>Security</vt:lpstr>
      <vt:lpstr>Non-functional Requirement</vt:lpstr>
      <vt:lpstr>Maintainability</vt:lpstr>
      <vt:lpstr>Entity relation diagram</vt:lpstr>
      <vt:lpstr>Entity relation diagram</vt:lpstr>
      <vt:lpstr>Software Design</vt:lpstr>
      <vt:lpstr>Software Design</vt:lpstr>
      <vt:lpstr>System Architecture Design</vt:lpstr>
      <vt:lpstr>Software Architecture Design</vt:lpstr>
      <vt:lpstr>System Interface</vt:lpstr>
      <vt:lpstr>System Interface</vt:lpstr>
      <vt:lpstr>System Interface</vt:lpstr>
      <vt:lpstr>Component Diagram</vt:lpstr>
      <vt:lpstr>Class Diagram</vt:lpstr>
      <vt:lpstr>Class Diagram</vt:lpstr>
      <vt:lpstr>Class Diagram</vt:lpstr>
      <vt:lpstr>Class Diagram</vt:lpstr>
      <vt:lpstr>Class Diagram</vt:lpstr>
      <vt:lpstr>Sequence Diagram</vt:lpstr>
      <vt:lpstr>Sequence Diagram</vt:lpstr>
      <vt:lpstr>User Interface Design</vt:lpstr>
      <vt:lpstr>Profile Screen</vt:lpstr>
      <vt:lpstr>Search Screen</vt:lpstr>
      <vt:lpstr>Chat Screen</vt:lpstr>
      <vt:lpstr>Manager – Login screen</vt:lpstr>
      <vt:lpstr>Manager – Post list screen</vt:lpstr>
      <vt:lpstr>Manager – User detail screen</vt:lpstr>
      <vt:lpstr>Database Design</vt:lpstr>
      <vt:lpstr>Entity relation diagram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Fall Fashion Social Media </dc:title>
  <cp:lastModifiedBy>Windows10-Pro</cp:lastModifiedBy>
  <cp:revision>42</cp:revision>
  <dcterms:modified xsi:type="dcterms:W3CDTF">2021-04-28T02:48:54Z</dcterms:modified>
</cp:coreProperties>
</file>